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9" r:id="rId9"/>
    <p:sldId id="264" r:id="rId10"/>
    <p:sldId id="265" r:id="rId11"/>
    <p:sldId id="267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6DB6"/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11" autoAdjust="0"/>
  </p:normalViewPr>
  <p:slideViewPr>
    <p:cSldViewPr snapToGrid="0" snapToObjects="1">
      <p:cViewPr varScale="1">
        <p:scale>
          <a:sx n="109" d="100"/>
          <a:sy n="109" d="100"/>
        </p:scale>
        <p:origin x="39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llister, Jeff" userId="90904e2a-aa82-465e-9922-afce4bc6d524" providerId="ADAL" clId="{79DE1868-58A3-4E06-AF21-B6BC339700A0}"/>
    <pc:docChg chg="undo custSel addSld delSld modSld modMainMaster">
      <pc:chgData name="Hollister, Jeff" userId="90904e2a-aa82-465e-9922-afce4bc6d524" providerId="ADAL" clId="{79DE1868-58A3-4E06-AF21-B6BC339700A0}" dt="2021-02-24T16:29:36.402" v="1638" actId="20577"/>
      <pc:docMkLst>
        <pc:docMk/>
      </pc:docMkLst>
      <pc:sldChg chg="modSp mod">
        <pc:chgData name="Hollister, Jeff" userId="90904e2a-aa82-465e-9922-afce4bc6d524" providerId="ADAL" clId="{79DE1868-58A3-4E06-AF21-B6BC339700A0}" dt="2021-02-24T16:29:25.178" v="1619" actId="20577"/>
        <pc:sldMkLst>
          <pc:docMk/>
          <pc:sldMk cId="0" sldId="256"/>
        </pc:sldMkLst>
        <pc:spChg chg="mod">
          <ac:chgData name="Hollister, Jeff" userId="90904e2a-aa82-465e-9922-afce4bc6d524" providerId="ADAL" clId="{79DE1868-58A3-4E06-AF21-B6BC339700A0}" dt="2021-02-24T13:42:36.513" v="807" actId="403"/>
          <ac:spMkLst>
            <pc:docMk/>
            <pc:sldMk cId="0" sldId="256"/>
            <ac:spMk id="13" creationId="{2637F147-AB30-4034-9DB1-5B9ED3EEB085}"/>
          </ac:spMkLst>
        </pc:spChg>
        <pc:spChg chg="mod">
          <ac:chgData name="Hollister, Jeff" userId="90904e2a-aa82-465e-9922-afce4bc6d524" providerId="ADAL" clId="{79DE1868-58A3-4E06-AF21-B6BC339700A0}" dt="2021-02-24T16:29:25.178" v="1619" actId="20577"/>
          <ac:spMkLst>
            <pc:docMk/>
            <pc:sldMk cId="0" sldId="256"/>
            <ac:spMk id="14" creationId="{17C63874-81CB-441E-8046-F193877A2A17}"/>
          </ac:spMkLst>
        </pc:spChg>
      </pc:sldChg>
      <pc:sldChg chg="delSp modSp mod">
        <pc:chgData name="Hollister, Jeff" userId="90904e2a-aa82-465e-9922-afce4bc6d524" providerId="ADAL" clId="{79DE1868-58A3-4E06-AF21-B6BC339700A0}" dt="2021-02-24T16:29:36.402" v="1638" actId="20577"/>
        <pc:sldMkLst>
          <pc:docMk/>
          <pc:sldMk cId="0" sldId="257"/>
        </pc:sldMkLst>
        <pc:spChg chg="mod">
          <ac:chgData name="Hollister, Jeff" userId="90904e2a-aa82-465e-9922-afce4bc6d524" providerId="ADAL" clId="{79DE1868-58A3-4E06-AF21-B6BC339700A0}" dt="2021-02-24T16:29:36.402" v="1638" actId="20577"/>
          <ac:spMkLst>
            <pc:docMk/>
            <pc:sldMk cId="0" sldId="257"/>
            <ac:spMk id="3" creationId="{00000000-0000-0000-0000-000000000000}"/>
          </ac:spMkLst>
        </pc:spChg>
        <pc:spChg chg="del">
          <ac:chgData name="Hollister, Jeff" userId="90904e2a-aa82-465e-9922-afce4bc6d524" providerId="ADAL" clId="{79DE1868-58A3-4E06-AF21-B6BC339700A0}" dt="2021-02-24T13:46:01.624" v="860" actId="478"/>
          <ac:spMkLst>
            <pc:docMk/>
            <pc:sldMk cId="0" sldId="257"/>
            <ac:spMk id="4" creationId="{00000000-0000-0000-0000-000000000000}"/>
          </ac:spMkLst>
        </pc:spChg>
        <pc:picChg chg="mod">
          <ac:chgData name="Hollister, Jeff" userId="90904e2a-aa82-465e-9922-afce4bc6d524" providerId="ADAL" clId="{79DE1868-58A3-4E06-AF21-B6BC339700A0}" dt="2021-02-24T13:46:10.247" v="862" actId="1076"/>
          <ac:picMkLst>
            <pc:docMk/>
            <pc:sldMk cId="0" sldId="257"/>
            <ac:picMk id="2" creationId="{00000000-0000-0000-0000-000000000000}"/>
          </ac:picMkLst>
        </pc:picChg>
      </pc:sldChg>
      <pc:sldChg chg="modSp mod">
        <pc:chgData name="Hollister, Jeff" userId="90904e2a-aa82-465e-9922-afce4bc6d524" providerId="ADAL" clId="{79DE1868-58A3-4E06-AF21-B6BC339700A0}" dt="2021-02-24T15:11:11.477" v="1447" actId="20577"/>
        <pc:sldMkLst>
          <pc:docMk/>
          <pc:sldMk cId="0" sldId="258"/>
        </pc:sldMkLst>
        <pc:spChg chg="mod">
          <ac:chgData name="Hollister, Jeff" userId="90904e2a-aa82-465e-9922-afce4bc6d524" providerId="ADAL" clId="{79DE1868-58A3-4E06-AF21-B6BC339700A0}" dt="2021-02-24T15:11:11.477" v="1447" actId="20577"/>
          <ac:spMkLst>
            <pc:docMk/>
            <pc:sldMk cId="0" sldId="258"/>
            <ac:spMk id="3" creationId="{00000000-0000-0000-0000-000000000000}"/>
          </ac:spMkLst>
        </pc:spChg>
        <pc:picChg chg="mod">
          <ac:chgData name="Hollister, Jeff" userId="90904e2a-aa82-465e-9922-afce4bc6d524" providerId="ADAL" clId="{79DE1868-58A3-4E06-AF21-B6BC339700A0}" dt="2021-02-24T13:49:57.878" v="906" actId="1076"/>
          <ac:picMkLst>
            <pc:docMk/>
            <pc:sldMk cId="0" sldId="258"/>
            <ac:picMk id="2" creationId="{00000000-0000-0000-0000-000000000000}"/>
          </ac:picMkLst>
        </pc:picChg>
      </pc:sldChg>
      <pc:sldChg chg="modSp mod">
        <pc:chgData name="Hollister, Jeff" userId="90904e2a-aa82-465e-9922-afce4bc6d524" providerId="ADAL" clId="{79DE1868-58A3-4E06-AF21-B6BC339700A0}" dt="2021-02-24T15:12:26.389" v="1459" actId="20577"/>
        <pc:sldMkLst>
          <pc:docMk/>
          <pc:sldMk cId="0" sldId="259"/>
        </pc:sldMkLst>
        <pc:spChg chg="mod">
          <ac:chgData name="Hollister, Jeff" userId="90904e2a-aa82-465e-9922-afce4bc6d524" providerId="ADAL" clId="{79DE1868-58A3-4E06-AF21-B6BC339700A0}" dt="2021-02-24T15:12:26.389" v="1459" actId="20577"/>
          <ac:spMkLst>
            <pc:docMk/>
            <pc:sldMk cId="0" sldId="259"/>
            <ac:spMk id="3" creationId="{00000000-0000-0000-0000-000000000000}"/>
          </ac:spMkLst>
        </pc:spChg>
        <pc:picChg chg="mod">
          <ac:chgData name="Hollister, Jeff" userId="90904e2a-aa82-465e-9922-afce4bc6d524" providerId="ADAL" clId="{79DE1868-58A3-4E06-AF21-B6BC339700A0}" dt="2021-02-24T13:50:57.748" v="912" actId="1076"/>
          <ac:picMkLst>
            <pc:docMk/>
            <pc:sldMk cId="0" sldId="259"/>
            <ac:picMk id="2" creationId="{00000000-0000-0000-0000-000000000000}"/>
          </ac:picMkLst>
        </pc:picChg>
      </pc:sldChg>
      <pc:sldChg chg="addSp modSp mod">
        <pc:chgData name="Hollister, Jeff" userId="90904e2a-aa82-465e-9922-afce4bc6d524" providerId="ADAL" clId="{79DE1868-58A3-4E06-AF21-B6BC339700A0}" dt="2021-02-24T14:07:26.720" v="946" actId="1036"/>
        <pc:sldMkLst>
          <pc:docMk/>
          <pc:sldMk cId="0" sldId="261"/>
        </pc:sldMkLst>
        <pc:spChg chg="add mod">
          <ac:chgData name="Hollister, Jeff" userId="90904e2a-aa82-465e-9922-afce4bc6d524" providerId="ADAL" clId="{79DE1868-58A3-4E06-AF21-B6BC339700A0}" dt="2021-02-24T14:07:26.720" v="946" actId="1036"/>
          <ac:spMkLst>
            <pc:docMk/>
            <pc:sldMk cId="0" sldId="261"/>
            <ac:spMk id="4" creationId="{B96C2FF1-F239-4088-A90F-2D7EBC3F33F4}"/>
          </ac:spMkLst>
        </pc:spChg>
        <pc:picChg chg="mod">
          <ac:chgData name="Hollister, Jeff" userId="90904e2a-aa82-465e-9922-afce4bc6d524" providerId="ADAL" clId="{79DE1868-58A3-4E06-AF21-B6BC339700A0}" dt="2021-02-24T01:37:34.341" v="788" actId="1076"/>
          <ac:picMkLst>
            <pc:docMk/>
            <pc:sldMk cId="0" sldId="261"/>
            <ac:picMk id="3" creationId="{00000000-0000-0000-0000-000000000000}"/>
          </ac:picMkLst>
        </pc:picChg>
      </pc:sldChg>
      <pc:sldChg chg="modSp del mod">
        <pc:chgData name="Hollister, Jeff" userId="90904e2a-aa82-465e-9922-afce4bc6d524" providerId="ADAL" clId="{79DE1868-58A3-4E06-AF21-B6BC339700A0}" dt="2021-02-24T01:37:36.611" v="789" actId="47"/>
        <pc:sldMkLst>
          <pc:docMk/>
          <pc:sldMk cId="0" sldId="262"/>
        </pc:sldMkLst>
        <pc:spChg chg="mod">
          <ac:chgData name="Hollister, Jeff" userId="90904e2a-aa82-465e-9922-afce4bc6d524" providerId="ADAL" clId="{79DE1868-58A3-4E06-AF21-B6BC339700A0}" dt="2021-02-24T01:37:03.815" v="782" actId="21"/>
          <ac:spMkLst>
            <pc:docMk/>
            <pc:sldMk cId="0" sldId="262"/>
            <ac:spMk id="3" creationId="{00000000-0000-0000-0000-000000000000}"/>
          </ac:spMkLst>
        </pc:spChg>
      </pc:sldChg>
      <pc:sldChg chg="modSp mod">
        <pc:chgData name="Hollister, Jeff" userId="90904e2a-aa82-465e-9922-afce4bc6d524" providerId="ADAL" clId="{79DE1868-58A3-4E06-AF21-B6BC339700A0}" dt="2021-02-24T15:26:06.849" v="1562" actId="20577"/>
        <pc:sldMkLst>
          <pc:docMk/>
          <pc:sldMk cId="0" sldId="263"/>
        </pc:sldMkLst>
        <pc:spChg chg="mod">
          <ac:chgData name="Hollister, Jeff" userId="90904e2a-aa82-465e-9922-afce4bc6d524" providerId="ADAL" clId="{79DE1868-58A3-4E06-AF21-B6BC339700A0}" dt="2021-02-24T15:26:06.849" v="1562" actId="20577"/>
          <ac:spMkLst>
            <pc:docMk/>
            <pc:sldMk cId="0" sldId="263"/>
            <ac:spMk id="3" creationId="{00000000-0000-0000-0000-000000000000}"/>
          </ac:spMkLst>
        </pc:spChg>
        <pc:spChg chg="mod">
          <ac:chgData name="Hollister, Jeff" userId="90904e2a-aa82-465e-9922-afce4bc6d524" providerId="ADAL" clId="{79DE1868-58A3-4E06-AF21-B6BC339700A0}" dt="2021-02-24T15:14:40.975" v="1462" actId="20577"/>
          <ac:spMkLst>
            <pc:docMk/>
            <pc:sldMk cId="0" sldId="263"/>
            <ac:spMk id="13" creationId="{4C6F246C-D1D1-4B01-B9F9-AF542DBD4DF6}"/>
          </ac:spMkLst>
        </pc:spChg>
        <pc:picChg chg="mod">
          <ac:chgData name="Hollister, Jeff" userId="90904e2a-aa82-465e-9922-afce4bc6d524" providerId="ADAL" clId="{79DE1868-58A3-4E06-AF21-B6BC339700A0}" dt="2021-02-24T14:08:35.010" v="974" actId="1036"/>
          <ac:picMkLst>
            <pc:docMk/>
            <pc:sldMk cId="0" sldId="263"/>
            <ac:picMk id="2" creationId="{00000000-0000-0000-0000-000000000000}"/>
          </ac:picMkLst>
        </pc:picChg>
      </pc:sldChg>
      <pc:sldChg chg="modSp mod">
        <pc:chgData name="Hollister, Jeff" userId="90904e2a-aa82-465e-9922-afce4bc6d524" providerId="ADAL" clId="{79DE1868-58A3-4E06-AF21-B6BC339700A0}" dt="2021-02-24T14:09:41.873" v="1004" actId="1036"/>
        <pc:sldMkLst>
          <pc:docMk/>
          <pc:sldMk cId="0" sldId="264"/>
        </pc:sldMkLst>
        <pc:spChg chg="mod">
          <ac:chgData name="Hollister, Jeff" userId="90904e2a-aa82-465e-9922-afce4bc6d524" providerId="ADAL" clId="{79DE1868-58A3-4E06-AF21-B6BC339700A0}" dt="2021-02-24T14:09:23.972" v="985" actId="1076"/>
          <ac:spMkLst>
            <pc:docMk/>
            <pc:sldMk cId="0" sldId="264"/>
            <ac:spMk id="3" creationId="{00000000-0000-0000-0000-000000000000}"/>
          </ac:spMkLst>
        </pc:spChg>
        <pc:picChg chg="mod">
          <ac:chgData name="Hollister, Jeff" userId="90904e2a-aa82-465e-9922-afce4bc6d524" providerId="ADAL" clId="{79DE1868-58A3-4E06-AF21-B6BC339700A0}" dt="2021-02-24T14:09:41.873" v="1004" actId="1036"/>
          <ac:picMkLst>
            <pc:docMk/>
            <pc:sldMk cId="0" sldId="264"/>
            <ac:picMk id="2" creationId="{00000000-0000-0000-0000-000000000000}"/>
          </ac:picMkLst>
        </pc:picChg>
      </pc:sldChg>
      <pc:sldChg chg="addSp modSp mod">
        <pc:chgData name="Hollister, Jeff" userId="90904e2a-aa82-465e-9922-afce4bc6d524" providerId="ADAL" clId="{79DE1868-58A3-4E06-AF21-B6BC339700A0}" dt="2021-02-24T14:12:50.077" v="1025" actId="1036"/>
        <pc:sldMkLst>
          <pc:docMk/>
          <pc:sldMk cId="0" sldId="265"/>
        </pc:sldMkLst>
        <pc:spChg chg="mod">
          <ac:chgData name="Hollister, Jeff" userId="90904e2a-aa82-465e-9922-afce4bc6d524" providerId="ADAL" clId="{79DE1868-58A3-4E06-AF21-B6BC339700A0}" dt="2021-02-24T14:12:21.861" v="1013" actId="1076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Hollister, Jeff" userId="90904e2a-aa82-465e-9922-afce4bc6d524" providerId="ADAL" clId="{79DE1868-58A3-4E06-AF21-B6BC339700A0}" dt="2021-02-24T14:12:50.077" v="1025" actId="1036"/>
          <ac:picMkLst>
            <pc:docMk/>
            <pc:sldMk cId="0" sldId="265"/>
            <ac:picMk id="4" creationId="{E313BCC0-35D6-40BA-93F1-59D6A6CD714F}"/>
          </ac:picMkLst>
        </pc:picChg>
      </pc:sldChg>
      <pc:sldChg chg="delSp modSp del mod">
        <pc:chgData name="Hollister, Jeff" userId="90904e2a-aa82-465e-9922-afce4bc6d524" providerId="ADAL" clId="{79DE1868-58A3-4E06-AF21-B6BC339700A0}" dt="2021-02-24T01:13:31.700" v="11" actId="47"/>
        <pc:sldMkLst>
          <pc:docMk/>
          <pc:sldMk cId="0" sldId="266"/>
        </pc:sldMkLst>
        <pc:picChg chg="del mod">
          <ac:chgData name="Hollister, Jeff" userId="90904e2a-aa82-465e-9922-afce4bc6d524" providerId="ADAL" clId="{79DE1868-58A3-4E06-AF21-B6BC339700A0}" dt="2021-02-24T01:13:00.113" v="8" actId="21"/>
          <ac:picMkLst>
            <pc:docMk/>
            <pc:sldMk cId="0" sldId="266"/>
            <ac:picMk id="2" creationId="{00000000-0000-0000-0000-000000000000}"/>
          </ac:picMkLst>
        </pc:picChg>
      </pc:sldChg>
      <pc:sldChg chg="addSp modSp mod">
        <pc:chgData name="Hollister, Jeff" userId="90904e2a-aa82-465e-9922-afce4bc6d524" providerId="ADAL" clId="{79DE1868-58A3-4E06-AF21-B6BC339700A0}" dt="2021-02-24T15:43:06.879" v="1604" actId="1076"/>
        <pc:sldMkLst>
          <pc:docMk/>
          <pc:sldMk cId="0" sldId="267"/>
        </pc:sldMkLst>
        <pc:spChg chg="mod">
          <ac:chgData name="Hollister, Jeff" userId="90904e2a-aa82-465e-9922-afce4bc6d524" providerId="ADAL" clId="{79DE1868-58A3-4E06-AF21-B6BC339700A0}" dt="2021-02-24T14:13:42.074" v="1027" actId="14100"/>
          <ac:spMkLst>
            <pc:docMk/>
            <pc:sldMk cId="0" sldId="267"/>
            <ac:spMk id="3" creationId="{00000000-0000-0000-0000-000000000000}"/>
          </ac:spMkLst>
        </pc:spChg>
        <pc:picChg chg="add mod">
          <ac:chgData name="Hollister, Jeff" userId="90904e2a-aa82-465e-9922-afce4bc6d524" providerId="ADAL" clId="{79DE1868-58A3-4E06-AF21-B6BC339700A0}" dt="2021-02-24T14:13:52.835" v="1030" actId="1076"/>
          <ac:picMkLst>
            <pc:docMk/>
            <pc:sldMk cId="0" sldId="267"/>
            <ac:picMk id="4" creationId="{FC32C66A-2FB2-42B2-A5ED-7F7C55DDE6B1}"/>
          </ac:picMkLst>
        </pc:picChg>
        <pc:picChg chg="add mod">
          <ac:chgData name="Hollister, Jeff" userId="90904e2a-aa82-465e-9922-afce4bc6d524" providerId="ADAL" clId="{79DE1868-58A3-4E06-AF21-B6BC339700A0}" dt="2021-02-24T15:43:06.879" v="1604" actId="1076"/>
          <ac:picMkLst>
            <pc:docMk/>
            <pc:sldMk cId="0" sldId="267"/>
            <ac:picMk id="6" creationId="{A94A611B-A42A-412F-A092-8D2274AF1609}"/>
          </ac:picMkLst>
        </pc:picChg>
      </pc:sldChg>
      <pc:sldChg chg="delSp del mod">
        <pc:chgData name="Hollister, Jeff" userId="90904e2a-aa82-465e-9922-afce4bc6d524" providerId="ADAL" clId="{79DE1868-58A3-4E06-AF21-B6BC339700A0}" dt="2021-02-24T01:14:21.664" v="20" actId="47"/>
        <pc:sldMkLst>
          <pc:docMk/>
          <pc:sldMk cId="0" sldId="268"/>
        </pc:sldMkLst>
        <pc:picChg chg="del">
          <ac:chgData name="Hollister, Jeff" userId="90904e2a-aa82-465e-9922-afce4bc6d524" providerId="ADAL" clId="{79DE1868-58A3-4E06-AF21-B6BC339700A0}" dt="2021-02-24T01:13:45.175" v="13" actId="21"/>
          <ac:picMkLst>
            <pc:docMk/>
            <pc:sldMk cId="0" sldId="268"/>
            <ac:picMk id="2" creationId="{00000000-0000-0000-0000-000000000000}"/>
          </ac:picMkLst>
        </pc:picChg>
      </pc:sldChg>
      <pc:sldChg chg="addSp modSp mod">
        <pc:chgData name="Hollister, Jeff" userId="90904e2a-aa82-465e-9922-afce4bc6d524" providerId="ADAL" clId="{79DE1868-58A3-4E06-AF21-B6BC339700A0}" dt="2021-02-24T14:19:36.145" v="1063" actId="20577"/>
        <pc:sldMkLst>
          <pc:docMk/>
          <pc:sldMk cId="0" sldId="269"/>
        </pc:sldMkLst>
        <pc:spChg chg="mod">
          <ac:chgData name="Hollister, Jeff" userId="90904e2a-aa82-465e-9922-afce4bc6d524" providerId="ADAL" clId="{79DE1868-58A3-4E06-AF21-B6BC339700A0}" dt="2021-02-24T14:19:36.145" v="1063" actId="20577"/>
          <ac:spMkLst>
            <pc:docMk/>
            <pc:sldMk cId="0" sldId="269"/>
            <ac:spMk id="3" creationId="{00000000-0000-0000-0000-000000000000}"/>
          </ac:spMkLst>
        </pc:spChg>
        <pc:picChg chg="add mod">
          <ac:chgData name="Hollister, Jeff" userId="90904e2a-aa82-465e-9922-afce4bc6d524" providerId="ADAL" clId="{79DE1868-58A3-4E06-AF21-B6BC339700A0}" dt="2021-02-24T14:16:42.592" v="1042" actId="1076"/>
          <ac:picMkLst>
            <pc:docMk/>
            <pc:sldMk cId="0" sldId="269"/>
            <ac:picMk id="4" creationId="{57CA9BA1-E40B-46BC-9499-4C0BB6895AA3}"/>
          </ac:picMkLst>
        </pc:picChg>
      </pc:sldChg>
      <pc:sldChg chg="delSp modSp del mod">
        <pc:chgData name="Hollister, Jeff" userId="90904e2a-aa82-465e-9922-afce4bc6d524" providerId="ADAL" clId="{79DE1868-58A3-4E06-AF21-B6BC339700A0}" dt="2021-02-24T01:16:08.074" v="41" actId="47"/>
        <pc:sldMkLst>
          <pc:docMk/>
          <pc:sldMk cId="0" sldId="270"/>
        </pc:sldMkLst>
        <pc:picChg chg="del mod">
          <ac:chgData name="Hollister, Jeff" userId="90904e2a-aa82-465e-9922-afce4bc6d524" providerId="ADAL" clId="{79DE1868-58A3-4E06-AF21-B6BC339700A0}" dt="2021-02-24T01:15:04.906" v="25" actId="21"/>
          <ac:picMkLst>
            <pc:docMk/>
            <pc:sldMk cId="0" sldId="270"/>
            <ac:picMk id="2" creationId="{00000000-0000-0000-0000-000000000000}"/>
          </ac:picMkLst>
        </pc:picChg>
      </pc:sldChg>
      <pc:sldChg chg="modSp mod">
        <pc:chgData name="Hollister, Jeff" userId="90904e2a-aa82-465e-9922-afce4bc6d524" providerId="ADAL" clId="{79DE1868-58A3-4E06-AF21-B6BC339700A0}" dt="2021-02-24T16:02:50.213" v="1606" actId="20577"/>
        <pc:sldMkLst>
          <pc:docMk/>
          <pc:sldMk cId="0" sldId="271"/>
        </pc:sldMkLst>
        <pc:spChg chg="mod">
          <ac:chgData name="Hollister, Jeff" userId="90904e2a-aa82-465e-9922-afce4bc6d524" providerId="ADAL" clId="{79DE1868-58A3-4E06-AF21-B6BC339700A0}" dt="2021-02-24T14:18:32.405" v="1062" actId="1076"/>
          <ac:spMkLst>
            <pc:docMk/>
            <pc:sldMk cId="0" sldId="271"/>
            <ac:spMk id="3" creationId="{00000000-0000-0000-0000-000000000000}"/>
          </ac:spMkLst>
        </pc:spChg>
        <pc:spChg chg="mod">
          <ac:chgData name="Hollister, Jeff" userId="90904e2a-aa82-465e-9922-afce4bc6d524" providerId="ADAL" clId="{79DE1868-58A3-4E06-AF21-B6BC339700A0}" dt="2021-02-24T16:02:50.213" v="1606" actId="20577"/>
          <ac:spMkLst>
            <pc:docMk/>
            <pc:sldMk cId="0" sldId="271"/>
            <ac:spMk id="4" creationId="{00000000-0000-0000-0000-000000000000}"/>
          </ac:spMkLst>
        </pc:spChg>
        <pc:spChg chg="mod">
          <ac:chgData name="Hollister, Jeff" userId="90904e2a-aa82-465e-9922-afce4bc6d524" providerId="ADAL" clId="{79DE1868-58A3-4E06-AF21-B6BC339700A0}" dt="2021-02-24T14:19:48.726" v="1076" actId="20577"/>
          <ac:spMkLst>
            <pc:docMk/>
            <pc:sldMk cId="0" sldId="271"/>
            <ac:spMk id="13" creationId="{4C6F246C-D1D1-4B01-B9F9-AF542DBD4DF6}"/>
          </ac:spMkLst>
        </pc:spChg>
      </pc:sldChg>
      <pc:sldChg chg="modSp mod">
        <pc:chgData name="Hollister, Jeff" userId="90904e2a-aa82-465e-9922-afce4bc6d524" providerId="ADAL" clId="{79DE1868-58A3-4E06-AF21-B6BC339700A0}" dt="2021-02-24T01:26:11.505" v="365" actId="20577"/>
        <pc:sldMkLst>
          <pc:docMk/>
          <pc:sldMk cId="0" sldId="272"/>
        </pc:sldMkLst>
        <pc:spChg chg="mod">
          <ac:chgData name="Hollister, Jeff" userId="90904e2a-aa82-465e-9922-afce4bc6d524" providerId="ADAL" clId="{79DE1868-58A3-4E06-AF21-B6BC339700A0}" dt="2021-02-24T01:26:11.505" v="365" actId="20577"/>
          <ac:spMkLst>
            <pc:docMk/>
            <pc:sldMk cId="0" sldId="272"/>
            <ac:spMk id="3" creationId="{00000000-0000-0000-0000-000000000000}"/>
          </ac:spMkLst>
        </pc:spChg>
      </pc:sldChg>
      <pc:sldChg chg="modSp mod">
        <pc:chgData name="Hollister, Jeff" userId="90904e2a-aa82-465e-9922-afce4bc6d524" providerId="ADAL" clId="{79DE1868-58A3-4E06-AF21-B6BC339700A0}" dt="2021-02-24T01:26:52.895" v="482" actId="20577"/>
        <pc:sldMkLst>
          <pc:docMk/>
          <pc:sldMk cId="0" sldId="273"/>
        </pc:sldMkLst>
        <pc:spChg chg="mod">
          <ac:chgData name="Hollister, Jeff" userId="90904e2a-aa82-465e-9922-afce4bc6d524" providerId="ADAL" clId="{79DE1868-58A3-4E06-AF21-B6BC339700A0}" dt="2021-02-24T01:26:52.895" v="482" actId="20577"/>
          <ac:spMkLst>
            <pc:docMk/>
            <pc:sldMk cId="0" sldId="273"/>
            <ac:spMk id="3" creationId="{00000000-0000-0000-0000-000000000000}"/>
          </ac:spMkLst>
        </pc:spChg>
      </pc:sldChg>
      <pc:sldChg chg="modSp mod">
        <pc:chgData name="Hollister, Jeff" userId="90904e2a-aa82-465e-9922-afce4bc6d524" providerId="ADAL" clId="{79DE1868-58A3-4E06-AF21-B6BC339700A0}" dt="2021-02-24T01:28:55.062" v="636" actId="1076"/>
        <pc:sldMkLst>
          <pc:docMk/>
          <pc:sldMk cId="0" sldId="274"/>
        </pc:sldMkLst>
        <pc:spChg chg="mod">
          <ac:chgData name="Hollister, Jeff" userId="90904e2a-aa82-465e-9922-afce4bc6d524" providerId="ADAL" clId="{79DE1868-58A3-4E06-AF21-B6BC339700A0}" dt="2021-02-24T01:28:55.062" v="636" actId="1076"/>
          <ac:spMkLst>
            <pc:docMk/>
            <pc:sldMk cId="0" sldId="274"/>
            <ac:spMk id="3" creationId="{00000000-0000-0000-0000-000000000000}"/>
          </ac:spMkLst>
        </pc:spChg>
      </pc:sldChg>
      <pc:sldChg chg="addSp delSp modSp mod">
        <pc:chgData name="Hollister, Jeff" userId="90904e2a-aa82-465e-9922-afce4bc6d524" providerId="ADAL" clId="{79DE1868-58A3-4E06-AF21-B6BC339700A0}" dt="2021-02-24T14:51:52.343" v="1400" actId="1076"/>
        <pc:sldMkLst>
          <pc:docMk/>
          <pc:sldMk cId="0" sldId="275"/>
        </pc:sldMkLst>
        <pc:spChg chg="mod">
          <ac:chgData name="Hollister, Jeff" userId="90904e2a-aa82-465e-9922-afce4bc6d524" providerId="ADAL" clId="{79DE1868-58A3-4E06-AF21-B6BC339700A0}" dt="2021-02-24T14:51:37.999" v="1396" actId="1076"/>
          <ac:spMkLst>
            <pc:docMk/>
            <pc:sldMk cId="0" sldId="275"/>
            <ac:spMk id="3" creationId="{00000000-0000-0000-0000-000000000000}"/>
          </ac:spMkLst>
        </pc:spChg>
        <pc:spChg chg="add mod">
          <ac:chgData name="Hollister, Jeff" userId="90904e2a-aa82-465e-9922-afce4bc6d524" providerId="ADAL" clId="{79DE1868-58A3-4E06-AF21-B6BC339700A0}" dt="2021-02-24T14:51:52.343" v="1400" actId="1076"/>
          <ac:spMkLst>
            <pc:docMk/>
            <pc:sldMk cId="0" sldId="275"/>
            <ac:spMk id="9" creationId="{CEE2A218-BA40-465C-B314-06B3210122C7}"/>
          </ac:spMkLst>
        </pc:spChg>
        <pc:picChg chg="add del mod">
          <ac:chgData name="Hollister, Jeff" userId="90904e2a-aa82-465e-9922-afce4bc6d524" providerId="ADAL" clId="{79DE1868-58A3-4E06-AF21-B6BC339700A0}" dt="2021-02-24T14:50:14.623" v="1231" actId="478"/>
          <ac:picMkLst>
            <pc:docMk/>
            <pc:sldMk cId="0" sldId="275"/>
            <ac:picMk id="6" creationId="{D2893DB0-49A0-491B-A051-AB38B29F50FB}"/>
          </ac:picMkLst>
        </pc:picChg>
        <pc:picChg chg="add mod">
          <ac:chgData name="Hollister, Jeff" userId="90904e2a-aa82-465e-9922-afce4bc6d524" providerId="ADAL" clId="{79DE1868-58A3-4E06-AF21-B6BC339700A0}" dt="2021-02-24T14:51:44.866" v="1398" actId="1076"/>
          <ac:picMkLst>
            <pc:docMk/>
            <pc:sldMk cId="0" sldId="275"/>
            <ac:picMk id="8" creationId="{F5D4F60A-B6D8-4288-BB49-F3377C0F9109}"/>
          </ac:picMkLst>
        </pc:picChg>
      </pc:sldChg>
      <pc:sldChg chg="addSp modSp mod">
        <pc:chgData name="Hollister, Jeff" userId="90904e2a-aa82-465e-9922-afce4bc6d524" providerId="ADAL" clId="{79DE1868-58A3-4E06-AF21-B6BC339700A0}" dt="2021-02-24T15:02:28.519" v="1409" actId="1076"/>
        <pc:sldMkLst>
          <pc:docMk/>
          <pc:sldMk cId="0" sldId="276"/>
        </pc:sldMkLst>
        <pc:spChg chg="mod">
          <ac:chgData name="Hollister, Jeff" userId="90904e2a-aa82-465e-9922-afce4bc6d524" providerId="ADAL" clId="{79DE1868-58A3-4E06-AF21-B6BC339700A0}" dt="2021-02-24T14:47:18.607" v="1230" actId="1076"/>
          <ac:spMkLst>
            <pc:docMk/>
            <pc:sldMk cId="0" sldId="276"/>
            <ac:spMk id="3" creationId="{00000000-0000-0000-0000-000000000000}"/>
          </ac:spMkLst>
        </pc:spChg>
        <pc:picChg chg="add mod">
          <ac:chgData name="Hollister, Jeff" userId="90904e2a-aa82-465e-9922-afce4bc6d524" providerId="ADAL" clId="{79DE1868-58A3-4E06-AF21-B6BC339700A0}" dt="2021-02-24T15:02:28.519" v="1409" actId="1076"/>
          <ac:picMkLst>
            <pc:docMk/>
            <pc:sldMk cId="0" sldId="276"/>
            <ac:picMk id="6" creationId="{3D1AD081-4278-43AC-BD92-CB1DBFC45AD8}"/>
          </ac:picMkLst>
        </pc:picChg>
      </pc:sldChg>
      <pc:sldChg chg="addSp modSp mod">
        <pc:chgData name="Hollister, Jeff" userId="90904e2a-aa82-465e-9922-afce4bc6d524" providerId="ADAL" clId="{79DE1868-58A3-4E06-AF21-B6BC339700A0}" dt="2021-02-24T14:26:29.254" v="1182" actId="1036"/>
        <pc:sldMkLst>
          <pc:docMk/>
          <pc:sldMk cId="0" sldId="277"/>
        </pc:sldMkLst>
        <pc:spChg chg="mod">
          <ac:chgData name="Hollister, Jeff" userId="90904e2a-aa82-465e-9922-afce4bc6d524" providerId="ADAL" clId="{79DE1868-58A3-4E06-AF21-B6BC339700A0}" dt="2021-02-24T01:33:44.196" v="733" actId="20577"/>
          <ac:spMkLst>
            <pc:docMk/>
            <pc:sldMk cId="0" sldId="277"/>
            <ac:spMk id="3" creationId="{00000000-0000-0000-0000-000000000000}"/>
          </ac:spMkLst>
        </pc:spChg>
        <pc:spChg chg="add mod">
          <ac:chgData name="Hollister, Jeff" userId="90904e2a-aa82-465e-9922-afce4bc6d524" providerId="ADAL" clId="{79DE1868-58A3-4E06-AF21-B6BC339700A0}" dt="2021-02-24T14:26:21.691" v="1156" actId="1036"/>
          <ac:spMkLst>
            <pc:docMk/>
            <pc:sldMk cId="0" sldId="277"/>
            <ac:spMk id="4" creationId="{EF529165-9EAF-4D84-A113-AD7B490C7386}"/>
          </ac:spMkLst>
        </pc:spChg>
        <pc:spChg chg="add mod">
          <ac:chgData name="Hollister, Jeff" userId="90904e2a-aa82-465e-9922-afce4bc6d524" providerId="ADAL" clId="{79DE1868-58A3-4E06-AF21-B6BC339700A0}" dt="2021-02-24T01:32:13.404" v="700" actId="1076"/>
          <ac:spMkLst>
            <pc:docMk/>
            <pc:sldMk cId="0" sldId="277"/>
            <ac:spMk id="5" creationId="{85EDCF93-1AF8-4E11-ADA2-49244DFF2E28}"/>
          </ac:spMkLst>
        </pc:spChg>
        <pc:picChg chg="mod ord">
          <ac:chgData name="Hollister, Jeff" userId="90904e2a-aa82-465e-9922-afce4bc6d524" providerId="ADAL" clId="{79DE1868-58A3-4E06-AF21-B6BC339700A0}" dt="2021-02-24T14:26:29.254" v="1182" actId="1036"/>
          <ac:picMkLst>
            <pc:docMk/>
            <pc:sldMk cId="0" sldId="277"/>
            <ac:picMk id="2" creationId="{00000000-0000-0000-0000-000000000000}"/>
          </ac:picMkLst>
        </pc:picChg>
      </pc:sldChg>
      <pc:sldChg chg="addSp modSp mod">
        <pc:chgData name="Hollister, Jeff" userId="90904e2a-aa82-465e-9922-afce4bc6d524" providerId="ADAL" clId="{79DE1868-58A3-4E06-AF21-B6BC339700A0}" dt="2021-02-24T14:46:34.552" v="1228" actId="167"/>
        <pc:sldMkLst>
          <pc:docMk/>
          <pc:sldMk cId="0" sldId="278"/>
        </pc:sldMkLst>
        <pc:spChg chg="add mod">
          <ac:chgData name="Hollister, Jeff" userId="90904e2a-aa82-465e-9922-afce4bc6d524" providerId="ADAL" clId="{79DE1868-58A3-4E06-AF21-B6BC339700A0}" dt="2021-02-24T14:46:29.696" v="1227" actId="164"/>
          <ac:spMkLst>
            <pc:docMk/>
            <pc:sldMk cId="0" sldId="278"/>
            <ac:spMk id="6" creationId="{C677A9F3-6B77-457E-8B89-4521B88735C6}"/>
          </ac:spMkLst>
        </pc:spChg>
        <pc:grpChg chg="add mod ord">
          <ac:chgData name="Hollister, Jeff" userId="90904e2a-aa82-465e-9922-afce4bc6d524" providerId="ADAL" clId="{79DE1868-58A3-4E06-AF21-B6BC339700A0}" dt="2021-02-24T14:46:34.552" v="1228" actId="167"/>
          <ac:grpSpMkLst>
            <pc:docMk/>
            <pc:sldMk cId="0" sldId="278"/>
            <ac:grpSpMk id="7" creationId="{387B4EC6-787F-4040-9699-1C219D729A38}"/>
          </ac:grpSpMkLst>
        </pc:grpChg>
        <pc:picChg chg="add mod">
          <ac:chgData name="Hollister, Jeff" userId="90904e2a-aa82-465e-9922-afce4bc6d524" providerId="ADAL" clId="{79DE1868-58A3-4E06-AF21-B6BC339700A0}" dt="2021-02-24T14:46:29.696" v="1227" actId="164"/>
          <ac:picMkLst>
            <pc:docMk/>
            <pc:sldMk cId="0" sldId="278"/>
            <ac:picMk id="5" creationId="{B545E94C-1594-4BB3-82CD-7E0F131F17DB}"/>
          </ac:picMkLst>
        </pc:picChg>
      </pc:sldChg>
      <pc:sldChg chg="addSp delSp modSp new mod">
        <pc:chgData name="Hollister, Jeff" userId="90904e2a-aa82-465e-9922-afce4bc6d524" providerId="ADAL" clId="{79DE1868-58A3-4E06-AF21-B6BC339700A0}" dt="2021-02-24T15:28:41.572" v="1597" actId="1076"/>
        <pc:sldMkLst>
          <pc:docMk/>
          <pc:sldMk cId="1421724505" sldId="279"/>
        </pc:sldMkLst>
        <pc:spChg chg="del">
          <ac:chgData name="Hollister, Jeff" userId="90904e2a-aa82-465e-9922-afce4bc6d524" providerId="ADAL" clId="{79DE1868-58A3-4E06-AF21-B6BC339700A0}" dt="2021-02-24T15:27:40.087" v="1566" actId="478"/>
          <ac:spMkLst>
            <pc:docMk/>
            <pc:sldMk cId="1421724505" sldId="279"/>
            <ac:spMk id="2" creationId="{F0BDADD0-11DD-44D1-8BF0-4C711901E263}"/>
          </ac:spMkLst>
        </pc:spChg>
        <pc:spChg chg="del">
          <ac:chgData name="Hollister, Jeff" userId="90904e2a-aa82-465e-9922-afce4bc6d524" providerId="ADAL" clId="{79DE1868-58A3-4E06-AF21-B6BC339700A0}" dt="2021-02-24T15:27:42.559" v="1567" actId="478"/>
          <ac:spMkLst>
            <pc:docMk/>
            <pc:sldMk cId="1421724505" sldId="279"/>
            <ac:spMk id="3" creationId="{B4C8D90C-4113-4E21-96BB-6C7B6F61530A}"/>
          </ac:spMkLst>
        </pc:spChg>
        <pc:spChg chg="add del mod">
          <ac:chgData name="Hollister, Jeff" userId="90904e2a-aa82-465e-9922-afce4bc6d524" providerId="ADAL" clId="{79DE1868-58A3-4E06-AF21-B6BC339700A0}" dt="2021-02-24T15:28:41.572" v="1597" actId="1076"/>
          <ac:spMkLst>
            <pc:docMk/>
            <pc:sldMk cId="1421724505" sldId="279"/>
            <ac:spMk id="5" creationId="{2A9E8DA6-54A0-4E67-B4EF-E0EEB7B0658B}"/>
          </ac:spMkLst>
        </pc:spChg>
      </pc:sldChg>
      <pc:sldMasterChg chg="modSldLayout">
        <pc:chgData name="Hollister, Jeff" userId="90904e2a-aa82-465e-9922-afce4bc6d524" providerId="ADAL" clId="{79DE1868-58A3-4E06-AF21-B6BC339700A0}" dt="2021-02-24T13:44:59.745" v="859"/>
        <pc:sldMasterMkLst>
          <pc:docMk/>
          <pc:sldMasterMk cId="3676200875" sldId="2147483648"/>
        </pc:sldMasterMkLst>
        <pc:sldLayoutChg chg="addSp delSp modSp mod setBg">
          <pc:chgData name="Hollister, Jeff" userId="90904e2a-aa82-465e-9922-afce4bc6d524" providerId="ADAL" clId="{79DE1868-58A3-4E06-AF21-B6BC339700A0}" dt="2021-02-24T13:44:59.745" v="859"/>
          <pc:sldLayoutMkLst>
            <pc:docMk/>
            <pc:sldMasterMk cId="3676200875" sldId="2147483648"/>
            <pc:sldLayoutMk cId="1444357513" sldId="2147483649"/>
          </pc:sldLayoutMkLst>
          <pc:spChg chg="add del mod ord">
            <ac:chgData name="Hollister, Jeff" userId="90904e2a-aa82-465e-9922-afce4bc6d524" providerId="ADAL" clId="{79DE1868-58A3-4E06-AF21-B6BC339700A0}" dt="2021-02-24T13:44:49.351" v="858" actId="478"/>
            <ac:spMkLst>
              <pc:docMk/>
              <pc:sldMasterMk cId="3676200875" sldId="2147483648"/>
              <pc:sldLayoutMk cId="1444357513" sldId="2147483649"/>
              <ac:spMk id="2" creationId="{9450B708-7054-49AA-B17A-0E0C009AC029}"/>
            </ac:spMkLst>
          </pc:spChg>
          <pc:picChg chg="mod ord modCrop">
            <ac:chgData name="Hollister, Jeff" userId="90904e2a-aa82-465e-9922-afce4bc6d524" providerId="ADAL" clId="{79DE1868-58A3-4E06-AF21-B6BC339700A0}" dt="2021-02-24T13:44:43.623" v="857" actId="732"/>
            <ac:picMkLst>
              <pc:docMk/>
              <pc:sldMasterMk cId="3676200875" sldId="2147483648"/>
              <pc:sldLayoutMk cId="1444357513" sldId="2147483649"/>
              <ac:picMk id="12" creationId="{C1E0579A-F3AC-4964-96E7-A171BCF220C7}"/>
            </ac:picMkLst>
          </pc:picChg>
        </pc:sldLayoutChg>
      </pc:sldMasterChg>
    </pc:docChg>
  </pc:docChgLst>
</pc:chgInfo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630A0-7A3F-4678-BC74-9CB9F663CA0A}" type="datetimeFigureOut">
              <a:rPr lang="en-US" smtClean="0"/>
              <a:t>2/24/2021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C5978-EA91-4906-AF76-605EEE2C5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66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rgbClr val="086D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3810" b="77287"/>
          <a:stretch/>
        </p:blipFill>
        <p:spPr>
          <a:xfrm>
            <a:off x="0" y="1493"/>
            <a:ext cx="2394857" cy="1557341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U.S. Environmental Protection Agency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conductor.org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ctyner/memer" TargetMode="External"/><Relationship Id="rId3" Type="http://schemas.openxmlformats.org/officeDocument/2006/relationships/hyperlink" Target="https://github.com/brooke-watson/BRRR" TargetMode="External"/><Relationship Id="rId7" Type="http://schemas.openxmlformats.org/officeDocument/2006/relationships/hyperlink" Target="https://cran.r-project.org/package=praise" TargetMode="External"/><Relationship Id="rId2" Type="http://schemas.openxmlformats.org/officeDocument/2006/relationships/hyperlink" Target="https://cran.r-project.org/package=beepr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cran.r-project.org/package=kittyR" TargetMode="External"/><Relationship Id="rId5" Type="http://schemas.openxmlformats.org/officeDocument/2006/relationships/hyperlink" Target="https://github.com/joranE/demotivr" TargetMode="External"/><Relationship Id="rId10" Type="http://schemas.openxmlformats.org/officeDocument/2006/relationships/hyperlink" Target="https://cran.r-project.org/package=wesanderson" TargetMode="External"/><Relationship Id="rId4" Type="http://schemas.openxmlformats.org/officeDocument/2006/relationships/hyperlink" Target="https://github.com/jhollist/dadjokeapi" TargetMode="External"/><Relationship Id="rId9" Type="http://schemas.openxmlformats.org/officeDocument/2006/relationships/hyperlink" Target="https://github.com/richfitz/rainbowrit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aringfireball.net/projects/markdown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hiny.epa.gov/fcedts/" TargetMode="External"/><Relationship Id="rId2" Type="http://schemas.openxmlformats.org/officeDocument/2006/relationships/hyperlink" Target="https://shiny.rstudio.com/gallery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learnr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arpentries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mp-BWPnqK4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teams.microsoft.com/l/channel/19%3aa6272ef8a55c404ea56fa19145076a3d%40thread.skype/R%2520User%2520Group?groupId=93022b12-6005-468e-a542-501d13b4caa8&amp;tenantId=88b378b3-6748-4867-acf9-76aacbeca6a7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r>
              <a:rPr sz="4400" dirty="0"/>
              <a:t>Introduction To R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957025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marL="0" lvl="0" indent="0">
              <a:buNone/>
            </a:pPr>
            <a:r>
              <a:rPr i="0" dirty="0">
                <a:latin typeface="Arial Nova Light" panose="020B0304020202020204" pitchFamily="34" charset="0"/>
              </a:rPr>
              <a:t>EPA’s Emerging Leaders Network </a:t>
            </a:r>
            <a:br>
              <a:rPr lang="en-US" i="0" dirty="0">
                <a:latin typeface="Arial Nova Light" panose="020B0304020202020204" pitchFamily="34" charset="0"/>
              </a:rPr>
            </a:br>
            <a:r>
              <a:rPr i="0" dirty="0">
                <a:latin typeface="Arial Nova Light" panose="020B0304020202020204" pitchFamily="34" charset="0"/>
              </a:rPr>
              <a:t>2021-02-24</a:t>
            </a:r>
            <a:br>
              <a:rPr dirty="0">
                <a:latin typeface="Arial Narrow" panose="020B0606020202030204" pitchFamily="34" charset="0"/>
              </a:rPr>
            </a:br>
            <a:br>
              <a:rPr dirty="0"/>
            </a:br>
            <a:r>
              <a:rPr i="0" dirty="0">
                <a:latin typeface="Arial Nova Light" panose="020B0304020202020204" pitchFamily="34" charset="0"/>
              </a:rPr>
              <a:t>Jeff Hollister, </a:t>
            </a:r>
            <a:br>
              <a:rPr lang="en-US" i="0" dirty="0">
                <a:latin typeface="Arial Nova Light" panose="020B0304020202020204" pitchFamily="34" charset="0"/>
              </a:rPr>
            </a:br>
            <a:r>
              <a:rPr i="0" dirty="0">
                <a:latin typeface="Arial Nova Light" panose="020B0304020202020204" pitchFamily="34" charset="0"/>
              </a:rPr>
              <a:t>ORD/CEMM/ACESD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Base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3146" y="904144"/>
            <a:ext cx="6277708" cy="1557703"/>
          </a:xfrm>
        </p:spPr>
        <p:txBody>
          <a:bodyPr>
            <a:normAutofit lnSpcReduction="10000"/>
          </a:bodyPr>
          <a:lstStyle/>
          <a:p>
            <a:pPr>
              <a:buFont typeface="Calibri" panose="020F0502020204030204" pitchFamily="34" charset="0"/>
              <a:buChar char="‒"/>
            </a:pPr>
            <a:r>
              <a:rPr sz="2400" dirty="0"/>
              <a:t>Fresh out of the box you get 6618 functions!</a:t>
            </a:r>
          </a:p>
          <a:p>
            <a:pPr>
              <a:buFont typeface="Calibri" panose="020F0502020204030204" pitchFamily="34" charset="0"/>
              <a:buChar char="‒"/>
            </a:pPr>
            <a:r>
              <a:rPr sz="2400" dirty="0"/>
              <a:t>You can do a lot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200" dirty="0"/>
              <a:t>stats, graphics, parallel computing, …</a:t>
            </a:r>
          </a:p>
          <a:p>
            <a:pPr>
              <a:buFont typeface="Calibri" panose="020F0502020204030204" pitchFamily="34" charset="0"/>
              <a:buChar char="‒"/>
            </a:pPr>
            <a:r>
              <a:rPr sz="2400" dirty="0"/>
              <a:t>Base R 1-minute Demo</a:t>
            </a:r>
            <a:endParaRPr dirty="0"/>
          </a:p>
        </p:txBody>
      </p:sp>
      <p:pic>
        <p:nvPicPr>
          <p:cNvPr id="4" name="Picture 3" descr="figures/all_about_the_bass.jpg">
            <a:extLst>
              <a:ext uri="{FF2B5EF4-FFF2-40B4-BE49-F238E27FC236}">
                <a16:creationId xmlns:a16="http://schemas.microsoft.com/office/drawing/2014/main" id="{E313BCC0-35D6-40BA-93F1-59D6A6CD714F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91397" y="2532183"/>
            <a:ext cx="4161205" cy="416120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35FAA4-AF48-49E7-8A5F-32BA119F7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Extending Base R: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2120411"/>
          </a:xfrm>
        </p:spPr>
        <p:txBody>
          <a:bodyPr/>
          <a:lstStyle/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Community developed extensions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Many quality checks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Two main sources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CRAN (</a:t>
            </a:r>
            <a:r>
              <a:rPr sz="1800" dirty="0">
                <a:hlinkClick r:id="rId2"/>
              </a:rPr>
              <a:t>https://cran.r-project.org/</a:t>
            </a:r>
            <a:r>
              <a:rPr sz="1800" dirty="0"/>
              <a:t>): 17147 packages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Bioconductor (</a:t>
            </a:r>
            <a:r>
              <a:rPr sz="1800" dirty="0">
                <a:hlinkClick r:id="rId3"/>
              </a:rPr>
              <a:t>https://www.bioconductor.org/</a:t>
            </a:r>
            <a:r>
              <a:rPr sz="1800" dirty="0"/>
              <a:t>): 20463 packages</a:t>
            </a:r>
          </a:p>
          <a:p>
            <a:pPr lvl="3">
              <a:buFont typeface="Calibri" panose="020F0502020204030204" pitchFamily="34" charset="0"/>
              <a:buChar char="‒"/>
            </a:pPr>
            <a:r>
              <a:rPr sz="1800" dirty="0"/>
              <a:t>Genomics/bioinformatics</a:t>
            </a:r>
            <a:endParaRPr dirty="0"/>
          </a:p>
        </p:txBody>
      </p:sp>
      <p:pic>
        <p:nvPicPr>
          <p:cNvPr id="4" name="Picture 3" descr="figures/package.jpg">
            <a:extLst>
              <a:ext uri="{FF2B5EF4-FFF2-40B4-BE49-F238E27FC236}">
                <a16:creationId xmlns:a16="http://schemas.microsoft.com/office/drawing/2014/main" id="{FC32C66A-2FB2-42B2-A5ED-7F7C55DDE6B1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2655361" y="3043115"/>
            <a:ext cx="3833278" cy="370700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D08DAA-248D-472B-A050-92E981149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 descr="https://www.r-project.org/logo/Rlogo.png">
            <a:extLst>
              <a:ext uri="{FF2B5EF4-FFF2-40B4-BE49-F238E27FC236}">
                <a16:creationId xmlns:a16="http://schemas.microsoft.com/office/drawing/2014/main" id="{A94A611B-A42A-412F-A092-8D2274AF1609}"/>
              </a:ext>
            </a:extLst>
          </p:cNvPr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 rot="1821802">
            <a:off x="3704996" y="3499906"/>
            <a:ext cx="1279719" cy="98997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What can you do with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89410"/>
            <a:ext cx="4480560" cy="3214701"/>
          </a:xfrm>
        </p:spPr>
        <p:txBody>
          <a:bodyPr>
            <a:normAutofit/>
          </a:bodyPr>
          <a:lstStyle/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Well-known: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Statistics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Graphics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Less well-known: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Geospatial/GIS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Documents </a:t>
            </a:r>
          </a:p>
          <a:p>
            <a:pPr lvl="3">
              <a:buFont typeface="Calibri" panose="020F0502020204030204" pitchFamily="34" charset="0"/>
              <a:buChar char="‒"/>
            </a:pPr>
            <a:r>
              <a:rPr sz="1800" dirty="0"/>
              <a:t>word, pdf, ppt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Web applications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Offbeat things</a:t>
            </a:r>
          </a:p>
        </p:txBody>
      </p:sp>
      <p:pic>
        <p:nvPicPr>
          <p:cNvPr id="4" name="Picture 3" descr="figures/swiss_army.jpg">
            <a:extLst>
              <a:ext uri="{FF2B5EF4-FFF2-40B4-BE49-F238E27FC236}">
                <a16:creationId xmlns:a16="http://schemas.microsoft.com/office/drawing/2014/main" id="{57CA9BA1-E40B-46BC-9499-4C0BB6895AA3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743569" y="1505126"/>
            <a:ext cx="5208568" cy="343615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485DD3-AAF4-4533-B9C8-1EC999F0C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Offbeat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825743"/>
            <a:ext cx="4480560" cy="5002313"/>
          </a:xfrm>
        </p:spPr>
        <p:txBody>
          <a:bodyPr/>
          <a:lstStyle/>
          <a:p>
            <a:pPr lvl="1"/>
            <a:r>
              <a:rPr sz="2000" dirty="0" err="1">
                <a:hlinkClick r:id="rId2"/>
              </a:rPr>
              <a:t>beepr</a:t>
            </a:r>
            <a:r>
              <a:rPr sz="2000" dirty="0"/>
              <a:t>: Easily Play Notification Sounds on any Platform</a:t>
            </a:r>
          </a:p>
          <a:p>
            <a:pPr lvl="1"/>
            <a:r>
              <a:rPr sz="2000" dirty="0">
                <a:hlinkClick r:id="rId3"/>
              </a:rPr>
              <a:t>BRRR</a:t>
            </a:r>
            <a:r>
              <a:rPr sz="2000" dirty="0"/>
              <a:t>: Rap adlibs in R</a:t>
            </a:r>
          </a:p>
          <a:p>
            <a:pPr lvl="1"/>
            <a:r>
              <a:rPr sz="2000" dirty="0" err="1">
                <a:hlinkClick r:id="rId4"/>
              </a:rPr>
              <a:t>dadjokeapi</a:t>
            </a:r>
            <a:r>
              <a:rPr sz="2000" dirty="0"/>
              <a:t>: Return a Dad Joke</a:t>
            </a:r>
          </a:p>
          <a:p>
            <a:pPr lvl="1"/>
            <a:r>
              <a:rPr sz="2000" dirty="0" err="1">
                <a:hlinkClick r:id="rId5"/>
              </a:rPr>
              <a:t>demotivr</a:t>
            </a:r>
            <a:r>
              <a:rPr sz="2000" dirty="0"/>
              <a:t>: Show Demotivational Messages on Errors</a:t>
            </a:r>
          </a:p>
          <a:p>
            <a:pPr lvl="1"/>
            <a:r>
              <a:rPr sz="2000" dirty="0" err="1">
                <a:hlinkClick r:id="rId6"/>
              </a:rPr>
              <a:t>kittyR</a:t>
            </a:r>
            <a:r>
              <a:rPr sz="2000" dirty="0"/>
              <a:t>: Kitty pictures and meows from R console</a:t>
            </a:r>
          </a:p>
          <a:p>
            <a:pPr lvl="1"/>
            <a:r>
              <a:rPr sz="2000" dirty="0">
                <a:hlinkClick r:id="rId7"/>
              </a:rPr>
              <a:t>praise</a:t>
            </a:r>
            <a:r>
              <a:rPr sz="2000" dirty="0"/>
              <a:t>: Praise Users</a:t>
            </a:r>
          </a:p>
          <a:p>
            <a:pPr lvl="1"/>
            <a:r>
              <a:rPr sz="2000" dirty="0" err="1">
                <a:hlinkClick r:id="rId8"/>
              </a:rPr>
              <a:t>memer</a:t>
            </a:r>
            <a:r>
              <a:rPr sz="2000" dirty="0"/>
              <a:t>: A </a:t>
            </a:r>
            <a:r>
              <a:rPr sz="2000" dirty="0" err="1"/>
              <a:t>tidyverse</a:t>
            </a:r>
            <a:r>
              <a:rPr sz="2000" dirty="0"/>
              <a:t> compatible package for creating memes in R using </a:t>
            </a:r>
            <a:r>
              <a:rPr sz="2000" dirty="0" err="1"/>
              <a:t>magick</a:t>
            </a:r>
            <a:endParaRPr sz="2000" dirty="0"/>
          </a:p>
          <a:p>
            <a:pPr lvl="1"/>
            <a:r>
              <a:rPr sz="2000" dirty="0" err="1">
                <a:hlinkClick r:id="rId9"/>
              </a:rPr>
              <a:t>rainbowwrite</a:t>
            </a:r>
            <a:r>
              <a:rPr sz="2000" dirty="0"/>
              <a:t>: Rainbow </a:t>
            </a:r>
            <a:r>
              <a:rPr sz="2000" dirty="0" err="1"/>
              <a:t>Coloured</a:t>
            </a:r>
            <a:r>
              <a:rPr sz="2000" dirty="0"/>
              <a:t> Output</a:t>
            </a:r>
          </a:p>
          <a:p>
            <a:pPr lvl="1"/>
            <a:r>
              <a:rPr sz="2000" dirty="0" err="1">
                <a:hlinkClick r:id="rId10"/>
              </a:rPr>
              <a:t>wesanderson</a:t>
            </a:r>
            <a:r>
              <a:rPr sz="2000" dirty="0"/>
              <a:t>: A Wes Anderson Palette Generator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91608" y="927843"/>
            <a:ext cx="5860952" cy="4924425"/>
          </a:xfrm>
        </p:spPr>
        <p:txBody>
          <a:bodyPr wrap="square" lIns="0" tIns="0" rIns="0" bIns="0">
            <a:spAutoFit/>
          </a:bodyPr>
          <a:lstStyle/>
          <a:p>
            <a:pPr marL="1270000" lvl="0" indent="0">
              <a:buNone/>
            </a:pPr>
            <a:r>
              <a:rPr sz="1600" i="1" dirty="0">
                <a:solidFill>
                  <a:srgbClr val="60A0B0"/>
                </a:solidFill>
                <a:latin typeface="Courier"/>
              </a:rPr>
              <a:t># Noises!</a:t>
            </a:r>
            <a:br>
              <a:rPr sz="2400" dirty="0"/>
            </a:br>
            <a:r>
              <a:rPr sz="1600" dirty="0" err="1">
                <a:latin typeface="Courier"/>
              </a:rPr>
              <a:t>beepr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>
                <a:solidFill>
                  <a:srgbClr val="007020"/>
                </a:solidFill>
                <a:latin typeface="Courier"/>
              </a:rPr>
              <a:t>beep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A070"/>
                </a:solidFill>
                <a:latin typeface="Courier"/>
              </a:rPr>
              <a:t>2</a:t>
            </a:r>
            <a:r>
              <a:rPr sz="1600" dirty="0">
                <a:latin typeface="Courier"/>
              </a:rPr>
              <a:t>)</a:t>
            </a:r>
            <a:br>
              <a:rPr sz="2400" dirty="0"/>
            </a:br>
            <a:r>
              <a:rPr sz="1600" dirty="0" err="1">
                <a:latin typeface="Courier"/>
              </a:rPr>
              <a:t>kittyR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 err="1">
                <a:solidFill>
                  <a:srgbClr val="007020"/>
                </a:solidFill>
                <a:latin typeface="Courier"/>
              </a:rPr>
              <a:t>meowR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A070"/>
                </a:solidFill>
                <a:latin typeface="Courier"/>
              </a:rPr>
              <a:t>4</a:t>
            </a:r>
            <a:r>
              <a:rPr sz="1600" dirty="0">
                <a:latin typeface="Courier"/>
              </a:rPr>
              <a:t>)</a:t>
            </a:r>
            <a:br>
              <a:rPr sz="2400" dirty="0"/>
            </a:br>
            <a:r>
              <a:rPr sz="1600" dirty="0">
                <a:latin typeface="Courier"/>
              </a:rPr>
              <a:t>BRRR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 err="1">
                <a:solidFill>
                  <a:srgbClr val="007020"/>
                </a:solidFill>
                <a:latin typeface="Courier"/>
              </a:rPr>
              <a:t>skrrrahh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A070"/>
                </a:solidFill>
                <a:latin typeface="Courier"/>
              </a:rPr>
              <a:t>16</a:t>
            </a:r>
            <a:r>
              <a:rPr sz="1600" dirty="0">
                <a:latin typeface="Courier"/>
              </a:rPr>
              <a:t>)</a:t>
            </a:r>
            <a:br>
              <a:rPr sz="2400" dirty="0"/>
            </a:br>
            <a:br>
              <a:rPr sz="2400" dirty="0"/>
            </a:br>
            <a:r>
              <a:rPr sz="1600" i="1" dirty="0">
                <a:solidFill>
                  <a:srgbClr val="60A0B0"/>
                </a:solidFill>
                <a:latin typeface="Courier"/>
              </a:rPr>
              <a:t># Messages</a:t>
            </a:r>
            <a:br>
              <a:rPr sz="2400" dirty="0"/>
            </a:br>
            <a:r>
              <a:rPr sz="1600" dirty="0" err="1">
                <a:latin typeface="Courier"/>
              </a:rPr>
              <a:t>dadjokeapi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>
                <a:solidFill>
                  <a:srgbClr val="007020"/>
                </a:solidFill>
                <a:latin typeface="Courier"/>
              </a:rPr>
              <a:t>groan</a:t>
            </a:r>
            <a:r>
              <a:rPr sz="1600" dirty="0">
                <a:latin typeface="Courier"/>
              </a:rPr>
              <a:t>()</a:t>
            </a:r>
            <a:br>
              <a:rPr sz="2400" dirty="0"/>
            </a:br>
            <a:r>
              <a:rPr sz="1600" dirty="0">
                <a:latin typeface="Courier"/>
              </a:rPr>
              <a:t>praise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>
                <a:solidFill>
                  <a:srgbClr val="007020"/>
                </a:solidFill>
                <a:latin typeface="Courier"/>
              </a:rPr>
              <a:t>praise</a:t>
            </a:r>
            <a:r>
              <a:rPr sz="1600" dirty="0">
                <a:latin typeface="Courier"/>
              </a:rPr>
              <a:t>()</a:t>
            </a:r>
            <a:br>
              <a:rPr sz="2400" dirty="0"/>
            </a:br>
            <a:br>
              <a:rPr sz="2400" dirty="0"/>
            </a:br>
            <a:r>
              <a:rPr sz="1600" i="1" dirty="0">
                <a:solidFill>
                  <a:srgbClr val="60A0B0"/>
                </a:solidFill>
                <a:latin typeface="Courier"/>
              </a:rPr>
              <a:t># Images and colors</a:t>
            </a:r>
            <a:br>
              <a:rPr sz="2400" dirty="0"/>
            </a:br>
            <a:r>
              <a:rPr sz="16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600" dirty="0">
                <a:latin typeface="Courier"/>
              </a:rPr>
              <a:t>(</a:t>
            </a:r>
            <a:r>
              <a:rPr sz="1600" dirty="0" err="1">
                <a:latin typeface="Courier"/>
              </a:rPr>
              <a:t>magrittr</a:t>
            </a:r>
            <a:r>
              <a:rPr sz="1600" dirty="0">
                <a:latin typeface="Courier"/>
              </a:rPr>
              <a:t>)</a:t>
            </a:r>
            <a:br>
              <a:rPr sz="2400" dirty="0"/>
            </a:br>
            <a:r>
              <a:rPr sz="1600" b="1" dirty="0" err="1">
                <a:solidFill>
                  <a:srgbClr val="007020"/>
                </a:solidFill>
                <a:latin typeface="Courier"/>
              </a:rPr>
              <a:t>meme_get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DosEquisMan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>
                <a:latin typeface="Courier"/>
              </a:rPr>
              <a:t>) </a:t>
            </a:r>
            <a:r>
              <a:rPr sz="16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600" dirty="0">
                <a:solidFill>
                  <a:srgbClr val="4070A0"/>
                </a:solidFill>
                <a:latin typeface="Courier"/>
              </a:rPr>
              <a:t> </a:t>
            </a:r>
            <a:br>
              <a:rPr sz="2400" dirty="0"/>
            </a:br>
            <a:r>
              <a:rPr sz="1600" dirty="0">
                <a:solidFill>
                  <a:srgbClr val="4070A0"/>
                </a:solidFill>
                <a:latin typeface="Courier"/>
              </a:rPr>
              <a:t> </a:t>
            </a:r>
            <a:r>
              <a:rPr sz="1600" b="1" dirty="0" err="1">
                <a:solidFill>
                  <a:srgbClr val="007020"/>
                </a:solidFill>
                <a:latin typeface="Courier"/>
              </a:rPr>
              <a:t>meme_text_top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"I don't always 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useR</a:t>
            </a:r>
            <a:r>
              <a:rPr sz="1600" dirty="0">
                <a:solidFill>
                  <a:srgbClr val="4070A0"/>
                </a:solidFill>
                <a:latin typeface="Courier"/>
              </a:rPr>
              <a:t>!"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902000"/>
                </a:solidFill>
                <a:latin typeface="Courier"/>
              </a:rPr>
              <a:t>size =</a:t>
            </a:r>
            <a:r>
              <a:rPr sz="1600" dirty="0">
                <a:latin typeface="Courier"/>
              </a:rPr>
              <a:t> </a:t>
            </a:r>
            <a:r>
              <a:rPr sz="1600" dirty="0">
                <a:solidFill>
                  <a:srgbClr val="40A070"/>
                </a:solidFill>
                <a:latin typeface="Courier"/>
              </a:rPr>
              <a:t>28</a:t>
            </a:r>
            <a:r>
              <a:rPr sz="1600" dirty="0">
                <a:latin typeface="Courier"/>
              </a:rPr>
              <a:t>) </a:t>
            </a:r>
            <a:r>
              <a:rPr sz="1600" dirty="0">
                <a:solidFill>
                  <a:srgbClr val="666666"/>
                </a:solidFill>
                <a:latin typeface="Courier"/>
              </a:rPr>
              <a:t>%&gt;%</a:t>
            </a:r>
            <a:r>
              <a:rPr sz="1600" dirty="0">
                <a:solidFill>
                  <a:srgbClr val="4070A0"/>
                </a:solidFill>
                <a:latin typeface="Courier"/>
              </a:rPr>
              <a:t> </a:t>
            </a:r>
            <a:br>
              <a:rPr sz="2400" dirty="0"/>
            </a:br>
            <a:r>
              <a:rPr sz="1600" dirty="0">
                <a:solidFill>
                  <a:srgbClr val="4070A0"/>
                </a:solidFill>
                <a:latin typeface="Courier"/>
              </a:rPr>
              <a:t> </a:t>
            </a:r>
            <a:r>
              <a:rPr sz="1600" b="1" dirty="0" err="1">
                <a:solidFill>
                  <a:srgbClr val="007020"/>
                </a:solidFill>
                <a:latin typeface="Courier"/>
              </a:rPr>
              <a:t>meme_text_bottom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"But when I do, I procrastinate\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nby</a:t>
            </a:r>
            <a:r>
              <a:rPr sz="1600" dirty="0">
                <a:solidFill>
                  <a:srgbClr val="4070A0"/>
                </a:solidFill>
                <a:latin typeface="Courier"/>
              </a:rPr>
              <a:t> making memes."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902000"/>
                </a:solidFill>
                <a:latin typeface="Courier"/>
              </a:rPr>
              <a:t>size =</a:t>
            </a:r>
            <a:r>
              <a:rPr sz="1600" dirty="0">
                <a:latin typeface="Courier"/>
              </a:rPr>
              <a:t> </a:t>
            </a:r>
            <a:r>
              <a:rPr sz="1600" dirty="0">
                <a:solidFill>
                  <a:srgbClr val="40A070"/>
                </a:solidFill>
                <a:latin typeface="Courier"/>
              </a:rPr>
              <a:t>28</a:t>
            </a:r>
            <a:r>
              <a:rPr sz="1600" dirty="0">
                <a:latin typeface="Courier"/>
              </a:rPr>
              <a:t>)</a:t>
            </a:r>
            <a:br>
              <a:rPr sz="2400" dirty="0"/>
            </a:br>
            <a:r>
              <a:rPr sz="1600" dirty="0">
                <a:latin typeface="Courier"/>
              </a:rPr>
              <a:t>joke &lt;-</a:t>
            </a:r>
            <a:r>
              <a:rPr sz="1600" dirty="0">
                <a:solidFill>
                  <a:srgbClr val="4070A0"/>
                </a:solidFill>
                <a:latin typeface="Courier"/>
              </a:rPr>
              <a:t> </a:t>
            </a:r>
            <a:r>
              <a:rPr sz="1600" dirty="0" err="1">
                <a:latin typeface="Courier"/>
              </a:rPr>
              <a:t>dadjokeapi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>
                <a:solidFill>
                  <a:srgbClr val="007020"/>
                </a:solidFill>
                <a:latin typeface="Courier"/>
              </a:rPr>
              <a:t>groan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007020"/>
                </a:solidFill>
                <a:latin typeface="Courier"/>
              </a:rPr>
              <a:t>FALSE</a:t>
            </a:r>
            <a:r>
              <a:rPr sz="1600" dirty="0">
                <a:latin typeface="Courier"/>
              </a:rPr>
              <a:t>)</a:t>
            </a:r>
            <a:r>
              <a:rPr sz="1600" dirty="0">
                <a:solidFill>
                  <a:srgbClr val="666666"/>
                </a:solidFill>
                <a:latin typeface="Courier"/>
              </a:rPr>
              <a:t>$</a:t>
            </a:r>
            <a:r>
              <a:rPr sz="1600" dirty="0">
                <a:latin typeface="Courier"/>
              </a:rPr>
              <a:t>joke</a:t>
            </a:r>
            <a:br>
              <a:rPr sz="2400" dirty="0"/>
            </a:br>
            <a:r>
              <a:rPr sz="1600" dirty="0" err="1">
                <a:latin typeface="Courier"/>
              </a:rPr>
              <a:t>rainbowrite</a:t>
            </a:r>
            <a:r>
              <a:rPr sz="1600" dirty="0">
                <a:solidFill>
                  <a:srgbClr val="666666"/>
                </a:solidFill>
                <a:latin typeface="Courier"/>
              </a:rPr>
              <a:t>::</a:t>
            </a:r>
            <a:r>
              <a:rPr sz="1600" b="1" dirty="0">
                <a:solidFill>
                  <a:srgbClr val="007020"/>
                </a:solidFill>
                <a:latin typeface="Courier"/>
              </a:rPr>
              <a:t>lolcat</a:t>
            </a:r>
            <a:r>
              <a:rPr sz="1600" dirty="0">
                <a:latin typeface="Courier"/>
              </a:rPr>
              <a:t>(joke)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0D81D3-943B-49B8-8FE7-0C6EC76FE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Statistics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835097" y="1109383"/>
            <a:ext cx="10453882" cy="5225148"/>
          </a:xfrm>
        </p:spPr>
        <p:txBody>
          <a:bodyPr>
            <a:normAutofit/>
          </a:bodyPr>
          <a:lstStyle/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Read data from a URL</a:t>
            </a:r>
            <a:endParaRPr sz="1800" dirty="0">
              <a:latin typeface="Courier"/>
            </a:endParaRPr>
          </a:p>
          <a:p>
            <a:pPr marL="1270000" lvl="0" indent="0">
              <a:buNone/>
            </a:pPr>
            <a:r>
              <a:rPr lang="en-US" sz="1800" dirty="0" err="1">
                <a:latin typeface="Courier"/>
              </a:rPr>
              <a:t>nla_url</a:t>
            </a:r>
            <a:r>
              <a:rPr lang="en-US" sz="1800" dirty="0">
                <a:latin typeface="Courier"/>
              </a:rPr>
              <a:t> &lt;- </a:t>
            </a:r>
            <a:r>
              <a:rPr lang="en-US" sz="1800" dirty="0">
                <a:solidFill>
                  <a:srgbClr val="4070A0"/>
                </a:solidFill>
                <a:latin typeface="Courier"/>
              </a:rPr>
              <a:t>"https://www.epa.gov/sites/production/files/2014-10/nla2007_chemical_conditionestimates_20091123.csv"</a:t>
            </a:r>
            <a:r>
              <a:rPr lang="en-US" sz="1800" dirty="0">
                <a:latin typeface="Courier"/>
              </a:rPr>
              <a:t> </a:t>
            </a:r>
            <a:endParaRPr sz="1800" dirty="0">
              <a:latin typeface="Courier"/>
            </a:endParaRPr>
          </a:p>
          <a:p>
            <a:pPr marL="1270000" lvl="0" indent="0">
              <a:buNone/>
            </a:pP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read.csv</a:t>
            </a:r>
            <a:r>
              <a:rPr lang="en-US" sz="1800" dirty="0">
                <a:latin typeface="Courier"/>
              </a:rPr>
              <a:t>(</a:t>
            </a:r>
            <a:r>
              <a:rPr lang="en-US" sz="1800" dirty="0" err="1">
                <a:latin typeface="Courier"/>
              </a:rPr>
              <a:t>nla_url</a:t>
            </a:r>
            <a:r>
              <a:rPr lang="en-US" sz="1800" dirty="0">
                <a:latin typeface="Courier"/>
              </a:rPr>
              <a:t>)</a:t>
            </a:r>
          </a:p>
          <a:p>
            <a:pPr marL="1270000" lvl="0" indent="0">
              <a:buNone/>
            </a:pPr>
            <a:endParaRPr lang="en-US" sz="1800" dirty="0">
              <a:latin typeface="Courier"/>
            </a:endParaRPr>
          </a:p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Remove missing data</a:t>
            </a:r>
            <a:br>
              <a:rPr sz="1800" dirty="0"/>
            </a:b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[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complete.cases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[,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c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"CHLA"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"PTL"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"NTL"</a:t>
            </a:r>
            <a:r>
              <a:rPr sz="1800" dirty="0">
                <a:latin typeface="Courier"/>
              </a:rPr>
              <a:t>)]),]</a:t>
            </a:r>
          </a:p>
          <a:p>
            <a:pPr marL="1270000" lvl="0" indent="0">
              <a:buNone/>
            </a:pPr>
            <a:endParaRPr lang="en-US" sz="1800" dirty="0">
              <a:latin typeface="Courier"/>
            </a:endParaRPr>
          </a:p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Some stats</a:t>
            </a:r>
            <a:br>
              <a:rPr sz="1800" dirty="0"/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mean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nla_wq</a:t>
            </a:r>
            <a:r>
              <a:rPr sz="1800" dirty="0" err="1">
                <a:solidFill>
                  <a:srgbClr val="666666"/>
                </a:solidFill>
                <a:latin typeface="Courier"/>
              </a:rPr>
              <a:t>$</a:t>
            </a:r>
            <a:r>
              <a:rPr sz="1800" dirty="0" err="1">
                <a:latin typeface="Courier"/>
              </a:rPr>
              <a:t>CHLA</a:t>
            </a:r>
            <a:r>
              <a:rPr sz="1800" dirty="0">
                <a:latin typeface="Courier"/>
              </a:rPr>
              <a:t>)</a:t>
            </a:r>
            <a:br>
              <a:rPr sz="1800"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t.test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nla_wq</a:t>
            </a:r>
            <a:r>
              <a:rPr sz="1800" dirty="0" err="1">
                <a:solidFill>
                  <a:srgbClr val="666666"/>
                </a:solidFill>
                <a:latin typeface="Courier"/>
              </a:rPr>
              <a:t>$</a:t>
            </a:r>
            <a:r>
              <a:rPr sz="1800" dirty="0" err="1">
                <a:latin typeface="Courier"/>
              </a:rPr>
              <a:t>CHLA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 err="1">
                <a:latin typeface="Courier"/>
              </a:rPr>
              <a:t>nla_wq</a:t>
            </a:r>
            <a:r>
              <a:rPr sz="1800" dirty="0" err="1">
                <a:solidFill>
                  <a:srgbClr val="666666"/>
                </a:solidFill>
                <a:latin typeface="Courier"/>
              </a:rPr>
              <a:t>$</a:t>
            </a:r>
            <a:r>
              <a:rPr sz="1800" dirty="0" err="1">
                <a:latin typeface="Courier"/>
              </a:rPr>
              <a:t>LAKE_ORIGIN</a:t>
            </a:r>
            <a:r>
              <a:rPr sz="1800" dirty="0">
                <a:latin typeface="Courier"/>
              </a:rPr>
              <a:t>)</a:t>
            </a:r>
            <a:br>
              <a:rPr sz="1800" dirty="0"/>
            </a:br>
            <a:r>
              <a:rPr sz="1800" dirty="0" err="1">
                <a:latin typeface="Courier"/>
              </a:rPr>
              <a:t>nla_lm</a:t>
            </a:r>
            <a:r>
              <a:rPr sz="1800" dirty="0">
                <a:latin typeface="Courier"/>
              </a:rPr>
              <a:t>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lm</a:t>
            </a:r>
            <a:r>
              <a:rPr sz="1800" dirty="0">
                <a:latin typeface="Courier"/>
              </a:rPr>
              <a:t>(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log10</a:t>
            </a:r>
            <a:r>
              <a:rPr sz="1800" dirty="0">
                <a:latin typeface="Courier"/>
              </a:rPr>
              <a:t>(CHLA)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~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log10</a:t>
            </a:r>
            <a:r>
              <a:rPr sz="1800" dirty="0">
                <a:latin typeface="Courier"/>
              </a:rPr>
              <a:t>(PTL)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log10</a:t>
            </a:r>
            <a:r>
              <a:rPr sz="1800" dirty="0">
                <a:latin typeface="Courier"/>
              </a:rPr>
              <a:t>(NTL), </a:t>
            </a:r>
          </a:p>
          <a:p>
            <a:pPr marL="1270000" lvl="0" indent="0">
              <a:buNone/>
            </a:pPr>
            <a:r>
              <a:rPr lang="en-US" sz="1800" dirty="0">
                <a:solidFill>
                  <a:srgbClr val="902000"/>
                </a:solidFill>
                <a:latin typeface="Courier"/>
              </a:rPr>
              <a:t>            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data =</a:t>
            </a:r>
            <a:r>
              <a:rPr sz="1800" dirty="0">
                <a:latin typeface="Courier"/>
              </a:rPr>
              <a:t> </a:t>
            </a: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)</a:t>
            </a:r>
            <a:br>
              <a:rPr sz="1800" dirty="0"/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summary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nla_lm</a:t>
            </a:r>
            <a:r>
              <a:rPr sz="1800" dirty="0">
                <a:latin typeface="Courier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C3101-D247-4083-8E0A-C89F2FEDF4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Visualization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82517" y="1123950"/>
            <a:ext cx="9750670" cy="5225148"/>
          </a:xfrm>
        </p:spPr>
        <p:txBody>
          <a:bodyPr>
            <a:normAutofit/>
          </a:bodyPr>
          <a:lstStyle/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Use ggplot2 to create viz</a:t>
            </a:r>
            <a:endParaRPr sz="1800" b="1" dirty="0">
              <a:solidFill>
                <a:srgbClr val="007020"/>
              </a:solidFill>
              <a:latin typeface="Courier"/>
            </a:endParaRPr>
          </a:p>
          <a:p>
            <a:pPr marL="12700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(ggplot2)</a:t>
            </a:r>
          </a:p>
          <a:p>
            <a:pPr marL="1270000" lvl="0" indent="0">
              <a:buNone/>
            </a:pPr>
            <a:endParaRPr sz="1800" dirty="0"/>
          </a:p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Iteratively add parts to my plot</a:t>
            </a:r>
            <a:br>
              <a:rPr sz="1800" dirty="0"/>
            </a:br>
            <a:r>
              <a:rPr sz="1800" dirty="0" err="1">
                <a:latin typeface="Courier"/>
              </a:rPr>
              <a:t>nla_wq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ggplot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aes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x=</a:t>
            </a:r>
            <a:r>
              <a:rPr sz="1800" dirty="0" err="1">
                <a:latin typeface="Courier"/>
              </a:rPr>
              <a:t>NTL,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y</a:t>
            </a:r>
            <a:r>
              <a:rPr sz="1800" dirty="0">
                <a:solidFill>
                  <a:srgbClr val="902000"/>
                </a:solidFill>
                <a:latin typeface="Courier"/>
              </a:rPr>
              <a:t>=</a:t>
            </a:r>
            <a:r>
              <a:rPr sz="1800" dirty="0">
                <a:latin typeface="Courier"/>
              </a:rPr>
              <a:t>PTL))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geom_point</a:t>
            </a:r>
            <a:r>
              <a:rPr sz="1800" dirty="0">
                <a:latin typeface="Courier"/>
              </a:rPr>
              <a:t>(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aes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size=</a:t>
            </a:r>
            <a:r>
              <a:rPr sz="1800" dirty="0">
                <a:latin typeface="Courier"/>
              </a:rPr>
              <a:t>CHLA,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color=</a:t>
            </a:r>
            <a:r>
              <a:rPr sz="1800" dirty="0">
                <a:latin typeface="Courier"/>
              </a:rPr>
              <a:t>CHLA))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scale_x_log10</a:t>
            </a:r>
            <a:r>
              <a:rPr sz="1800" dirty="0">
                <a:latin typeface="Courier"/>
              </a:rPr>
              <a:t>()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scale_y_log10</a:t>
            </a:r>
            <a:r>
              <a:rPr sz="1800" dirty="0">
                <a:latin typeface="Courier"/>
              </a:rPr>
              <a:t>()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scale_color_continuous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low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 err="1">
                <a:solidFill>
                  <a:srgbClr val="4070A0"/>
                </a:solidFill>
                <a:latin typeface="Courier"/>
              </a:rPr>
              <a:t>springgreen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high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 err="1">
                <a:solidFill>
                  <a:srgbClr val="4070A0"/>
                </a:solidFill>
                <a:latin typeface="Courier"/>
              </a:rPr>
              <a:t>darkgreen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geom_smooth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method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"lm"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color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"grey50"</a:t>
            </a:r>
            <a:r>
              <a:rPr sz="1800" dirty="0">
                <a:latin typeface="Courier"/>
              </a:rPr>
              <a:t>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theme_classic</a:t>
            </a:r>
            <a:r>
              <a:rPr sz="1800" dirty="0">
                <a:latin typeface="Courier"/>
              </a:rPr>
              <a:t>()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labs</a:t>
            </a:r>
            <a:r>
              <a:rPr sz="1800" dirty="0">
                <a:latin typeface="Courier"/>
              </a:rPr>
              <a:t>(</a:t>
            </a:r>
            <a:r>
              <a:rPr sz="1800" dirty="0">
                <a:solidFill>
                  <a:srgbClr val="902000"/>
                </a:solidFill>
                <a:latin typeface="Courier"/>
              </a:rPr>
              <a:t>title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"Total Nitrogen, Total Phosphorus, and Chlorophyll Associations"</a:t>
            </a:r>
            <a:r>
              <a:rPr sz="1800" dirty="0">
                <a:latin typeface="Courier"/>
              </a:rPr>
              <a:t>,</a:t>
            </a:r>
            <a:br>
              <a:rPr sz="1800" dirty="0"/>
            </a:br>
            <a:r>
              <a:rPr sz="1800" dirty="0">
                <a:latin typeface="Courier"/>
              </a:rPr>
              <a:t>      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x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"Log 10 (Total Nitrogen)"</a:t>
            </a:r>
            <a:r>
              <a:rPr sz="1800" dirty="0">
                <a:latin typeface="Courier"/>
              </a:rPr>
              <a:t>,</a:t>
            </a:r>
            <a:br>
              <a:rPr sz="1800" dirty="0"/>
            </a:br>
            <a:r>
              <a:rPr sz="1800" dirty="0">
                <a:latin typeface="Courier"/>
              </a:rPr>
              <a:t>      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y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"Log 10 (Total Phosphorus)"</a:t>
            </a:r>
            <a:r>
              <a:rPr sz="1800" dirty="0">
                <a:latin typeface="Courier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E4C5A-C976-47E3-8F66-8F24BAE08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Geospatial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545124" y="816426"/>
            <a:ext cx="9504485" cy="5225148"/>
          </a:xfrm>
        </p:spPr>
        <p:txBody>
          <a:bodyPr>
            <a:normAutofit/>
          </a:bodyPr>
          <a:lstStyle/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Load up several spatial packages</a:t>
            </a:r>
            <a:endParaRPr sz="1800" b="1" dirty="0">
              <a:solidFill>
                <a:srgbClr val="007020"/>
              </a:solidFill>
              <a:latin typeface="Courier"/>
            </a:endParaRPr>
          </a:p>
          <a:p>
            <a:pPr marL="1270000" lvl="0" indent="0">
              <a:buNone/>
            </a:pP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USAboundaries</a:t>
            </a:r>
            <a:r>
              <a:rPr sz="1800" dirty="0">
                <a:latin typeface="Courier"/>
              </a:rPr>
              <a:t>)</a:t>
            </a:r>
            <a:br>
              <a:rPr sz="1800" dirty="0">
                <a:latin typeface="Courier"/>
              </a:rPr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(sf)</a:t>
            </a:r>
            <a:br>
              <a:rPr sz="1800" dirty="0">
                <a:latin typeface="Courier"/>
              </a:rPr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dplyr</a:t>
            </a:r>
            <a:r>
              <a:rPr sz="1800" dirty="0">
                <a:latin typeface="Courier"/>
              </a:rPr>
              <a:t>) </a:t>
            </a:r>
            <a:br>
              <a:rPr sz="1800" dirty="0">
                <a:latin typeface="Courier"/>
              </a:rPr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elevatr</a:t>
            </a:r>
            <a:r>
              <a:rPr sz="1800" dirty="0">
                <a:latin typeface="Courier"/>
              </a:rPr>
              <a:t>)</a:t>
            </a:r>
            <a:br>
              <a:rPr sz="1800" dirty="0">
                <a:latin typeface="Courier"/>
              </a:rPr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mapview</a:t>
            </a:r>
            <a:r>
              <a:rPr sz="1800" dirty="0">
                <a:latin typeface="Courier"/>
              </a:rPr>
              <a:t>)</a:t>
            </a:r>
            <a:br>
              <a:rPr sz="1800" dirty="0">
                <a:latin typeface="Courier"/>
              </a:rPr>
            </a:br>
            <a:r>
              <a:rPr sz="1800" b="1" dirty="0">
                <a:solidFill>
                  <a:srgbClr val="007020"/>
                </a:solidFill>
                <a:latin typeface="Courier"/>
              </a:rPr>
              <a:t>library</a:t>
            </a:r>
            <a:r>
              <a:rPr sz="1800" dirty="0">
                <a:latin typeface="Courier"/>
              </a:rPr>
              <a:t>(raster)</a:t>
            </a:r>
            <a:br>
              <a:rPr sz="1800" dirty="0"/>
            </a:br>
            <a:br>
              <a:rPr sz="1800" dirty="0"/>
            </a:br>
            <a:r>
              <a:rPr sz="1800" i="1" dirty="0">
                <a:solidFill>
                  <a:srgbClr val="60A0B0"/>
                </a:solidFill>
                <a:latin typeface="Courier"/>
              </a:rPr>
              <a:t># Get map of lower 48 states</a:t>
            </a:r>
            <a:br>
              <a:rPr sz="1800" dirty="0"/>
            </a:br>
            <a:r>
              <a:rPr sz="1800" dirty="0">
                <a:latin typeface="Courier"/>
              </a:rPr>
              <a:t>usa_l48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us_boundaries</a:t>
            </a:r>
            <a:r>
              <a:rPr sz="1800" dirty="0">
                <a:latin typeface="Courier"/>
              </a:rPr>
              <a:t>()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%&gt;%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</a:t>
            </a:r>
            <a:r>
              <a:rPr sz="1800" b="1" dirty="0">
                <a:solidFill>
                  <a:srgbClr val="007020"/>
                </a:solidFill>
                <a:latin typeface="Courier"/>
              </a:rPr>
              <a:t>filter</a:t>
            </a:r>
            <a:r>
              <a:rPr sz="1800" dirty="0">
                <a:latin typeface="Courier"/>
              </a:rPr>
              <a:t>(</a:t>
            </a:r>
            <a:r>
              <a:rPr sz="1800" dirty="0" err="1">
                <a:latin typeface="Courier"/>
              </a:rPr>
              <a:t>state_abbr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!=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"HI"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&amp;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 dirty="0" err="1">
                <a:latin typeface="Courier"/>
              </a:rPr>
              <a:t>state_abbr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!=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"AK"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&amp;</a:t>
            </a:r>
            <a:br>
              <a:rPr sz="1800" dirty="0"/>
            </a:br>
            <a:r>
              <a:rPr sz="1800" dirty="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 dirty="0" err="1">
                <a:latin typeface="Courier"/>
              </a:rPr>
              <a:t>state_abbr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!=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"PR"</a:t>
            </a:r>
            <a:r>
              <a:rPr sz="1800" dirty="0">
                <a:latin typeface="Courier"/>
              </a:rPr>
              <a:t>) </a:t>
            </a:r>
            <a:br>
              <a:rPr sz="1800" dirty="0"/>
            </a:br>
            <a:endParaRPr sz="1800" dirty="0"/>
          </a:p>
          <a:p>
            <a:pPr marL="1270000" lvl="0" indent="0">
              <a:buNone/>
            </a:pPr>
            <a:r>
              <a:rPr sz="1800" i="1" dirty="0">
                <a:solidFill>
                  <a:srgbClr val="60A0B0"/>
                </a:solidFill>
                <a:latin typeface="Courier"/>
              </a:rPr>
              <a:t># Get DEM. Zoom level 4 returns DEM of ~ 3.8km resolution</a:t>
            </a:r>
            <a:br>
              <a:rPr sz="1800" dirty="0"/>
            </a:br>
            <a:r>
              <a:rPr sz="1800" dirty="0">
                <a:latin typeface="Courier"/>
              </a:rPr>
              <a:t>usa_l48_dem &lt;-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b="1" dirty="0" err="1">
                <a:solidFill>
                  <a:srgbClr val="007020"/>
                </a:solidFill>
                <a:latin typeface="Courier"/>
              </a:rPr>
              <a:t>get_elev_raster</a:t>
            </a:r>
            <a:r>
              <a:rPr sz="1800" dirty="0">
                <a:latin typeface="Courier"/>
              </a:rPr>
              <a:t>(usa_l48, </a:t>
            </a:r>
            <a:r>
              <a:rPr sz="1800" dirty="0" err="1">
                <a:solidFill>
                  <a:srgbClr val="902000"/>
                </a:solidFill>
                <a:latin typeface="Courier"/>
              </a:rPr>
              <a:t>src</a:t>
            </a:r>
            <a:r>
              <a:rPr sz="1800" dirty="0">
                <a:solidFill>
                  <a:srgbClr val="902000"/>
                </a:solidFill>
                <a:latin typeface="Courier"/>
              </a:rPr>
              <a:t>=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 err="1">
                <a:solidFill>
                  <a:srgbClr val="4070A0"/>
                </a:solidFill>
                <a:latin typeface="Courier"/>
              </a:rPr>
              <a:t>aws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</a:t>
            </a:r>
            <a:r>
              <a:rPr sz="1800" dirty="0">
                <a:latin typeface="Courier"/>
              </a:rPr>
              <a:t>,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z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A070"/>
                </a:solidFill>
                <a:latin typeface="Courier"/>
              </a:rPr>
              <a:t>4</a:t>
            </a:r>
            <a:r>
              <a:rPr sz="1800" dirty="0">
                <a:latin typeface="Courier"/>
              </a:rPr>
              <a:t>,</a:t>
            </a:r>
            <a:br>
              <a:rPr sz="1800" dirty="0">
                <a:latin typeface="Courier"/>
              </a:rPr>
            </a:br>
            <a:r>
              <a:rPr sz="1800" dirty="0">
                <a:latin typeface="Courier"/>
              </a:rPr>
              <a:t>                               </a:t>
            </a:r>
            <a:r>
              <a:rPr sz="1800" dirty="0">
                <a:solidFill>
                  <a:srgbClr val="902000"/>
                </a:solidFill>
                <a:latin typeface="Courier"/>
              </a:rPr>
              <a:t>clip =</a:t>
            </a:r>
            <a:r>
              <a:rPr sz="1800" dirty="0">
                <a:latin typeface="Courier"/>
              </a:rPr>
              <a:t> </a:t>
            </a:r>
            <a:r>
              <a:rPr sz="1800" dirty="0">
                <a:solidFill>
                  <a:srgbClr val="4070A0"/>
                </a:solidFill>
                <a:latin typeface="Courier"/>
              </a:rPr>
              <a:t>"location"</a:t>
            </a:r>
            <a:r>
              <a:rPr sz="1800" dirty="0">
                <a:latin typeface="Courier"/>
              </a:rPr>
              <a:t>)</a:t>
            </a:r>
            <a:br>
              <a:rPr sz="1800" dirty="0"/>
            </a:br>
            <a:endParaRPr sz="1800" dirty="0"/>
          </a:p>
          <a:p>
            <a:pPr marL="1270000" lvl="0" indent="0">
              <a:buNone/>
            </a:pPr>
            <a:r>
              <a:rPr lang="en-US" sz="1800" i="1" dirty="0">
                <a:solidFill>
                  <a:srgbClr val="60A0B0"/>
                </a:solidFill>
                <a:latin typeface="Courier"/>
              </a:rPr>
              <a:t># Create quick leaflet map</a:t>
            </a:r>
            <a:br>
              <a:rPr sz="1800" dirty="0"/>
            </a:br>
            <a:r>
              <a:rPr sz="1800" b="1" dirty="0" err="1">
                <a:solidFill>
                  <a:srgbClr val="007020"/>
                </a:solidFill>
                <a:latin typeface="Courier"/>
              </a:rPr>
              <a:t>mapview</a:t>
            </a:r>
            <a:r>
              <a:rPr sz="1800" dirty="0">
                <a:latin typeface="Courier"/>
              </a:rPr>
              <a:t>(usa_l48_dem) </a:t>
            </a:r>
            <a:r>
              <a:rPr sz="1800" dirty="0">
                <a:solidFill>
                  <a:srgbClr val="666666"/>
                </a:solidFill>
                <a:latin typeface="Courier"/>
              </a:rPr>
              <a:t>+</a:t>
            </a:r>
            <a:r>
              <a:rPr sz="1800" dirty="0">
                <a:solidFill>
                  <a:srgbClr val="4070A0"/>
                </a:solidFill>
                <a:latin typeface="Courier"/>
              </a:rPr>
              <a:t> </a:t>
            </a:r>
            <a:r>
              <a:rPr sz="1800" dirty="0">
                <a:latin typeface="Courier"/>
              </a:rPr>
              <a:t>usa_l48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D8BD4-A46A-4E44-AB73-7D24B78B6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Documents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1404" y="816426"/>
            <a:ext cx="5201191" cy="5225148"/>
          </a:xfrm>
        </p:spPr>
        <p:txBody>
          <a:bodyPr>
            <a:normAutofit/>
          </a:bodyPr>
          <a:lstStyle/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R mixed with Markdown: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600" dirty="0">
                <a:hlinkClick r:id="rId2"/>
              </a:rPr>
              <a:t>https://daringfireball.net/projects/markdown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PDF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Word Documents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Presentations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010BB-0674-49C7-8AB6-6155AB51AC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D4F60A-B6D8-4288-BB49-F3377C0F9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505" y="2586830"/>
            <a:ext cx="4966987" cy="38663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E2A218-BA40-465C-B314-06B3210122C7}"/>
              </a:ext>
            </a:extLst>
          </p:cNvPr>
          <p:cNvSpPr txBox="1"/>
          <p:nvPr/>
        </p:nvSpPr>
        <p:spPr>
          <a:xfrm>
            <a:off x="2088505" y="6453188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Illustration credit: Allison Horst, https://github.com/allisonhorst/stats-illustrations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Web 1 minute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33927"/>
            <a:ext cx="4647363" cy="3590145"/>
          </a:xfrm>
        </p:spPr>
        <p:txBody>
          <a:bodyPr/>
          <a:lstStyle/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Shiny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Shiny examples: 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>
                <a:hlinkClick r:id="rId2"/>
              </a:rPr>
              <a:t>https://shiny.rstudio.com/gallery/</a:t>
            </a:r>
            <a:endParaRPr sz="1600" dirty="0">
              <a:hlinkClick r:id="rId2"/>
            </a:endParaRP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Shiny at EPA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>
                <a:hlinkClick r:id="rId3"/>
              </a:rPr>
              <a:t>https://shiny.epa.gov/fcedts/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Internal at NCC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Working on other options</a:t>
            </a:r>
          </a:p>
          <a:p>
            <a:pPr lvl="1">
              <a:buFont typeface="Calibri" panose="020F0502020204030204" pitchFamily="34" charset="0"/>
              <a:buChar char="‒"/>
            </a:pPr>
            <a:r>
              <a:rPr sz="2000" dirty="0"/>
              <a:t>Web and HTML tools galore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Visualization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Web Scraping</a:t>
            </a:r>
          </a:p>
          <a:p>
            <a:pPr lvl="2">
              <a:buFont typeface="Calibri" panose="020F0502020204030204" pitchFamily="34" charset="0"/>
              <a:buChar char="‒"/>
            </a:pPr>
            <a:r>
              <a:rPr sz="1800" dirty="0"/>
              <a:t>APIs</a:t>
            </a:r>
            <a:endParaRPr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9D269A-C6DE-46BD-9704-1D50D8149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 descr="A picture containing text, businesscard, sign, vector graphics&#10;&#10;Description automatically generated">
            <a:extLst>
              <a:ext uri="{FF2B5EF4-FFF2-40B4-BE49-F238E27FC236}">
                <a16:creationId xmlns:a16="http://schemas.microsoft.com/office/drawing/2014/main" id="{3D1AD081-4278-43AC-BD92-CB1DBFC45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363" y="1123950"/>
            <a:ext cx="4039437" cy="468215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ures/r_rollercoast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10821" y="2524007"/>
            <a:ext cx="7370088" cy="433398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Learn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716" y="746615"/>
            <a:ext cx="4378569" cy="2515332"/>
          </a:xfrm>
        </p:spPr>
        <p:txBody>
          <a:bodyPr/>
          <a:lstStyle/>
          <a:p>
            <a:pPr lvl="1"/>
            <a:r>
              <a:rPr sz="2000" dirty="0"/>
              <a:t>Twitter</a:t>
            </a:r>
          </a:p>
          <a:p>
            <a:pPr lvl="2"/>
            <a:r>
              <a:rPr sz="1800" dirty="0"/>
              <a:t>#rstats</a:t>
            </a:r>
            <a:r>
              <a:rPr lang="en-US" sz="1800" dirty="0"/>
              <a:t>, </a:t>
            </a:r>
            <a:r>
              <a:rPr sz="1800" dirty="0"/>
              <a:t>#TidyTuesday</a:t>
            </a:r>
            <a:r>
              <a:rPr lang="en-US" sz="1800" dirty="0"/>
              <a:t>, </a:t>
            </a:r>
            <a:r>
              <a:rPr sz="1800" dirty="0"/>
              <a:t>#rspatial</a:t>
            </a:r>
          </a:p>
          <a:p>
            <a:pPr lvl="1"/>
            <a:r>
              <a:rPr sz="2000" dirty="0"/>
              <a:t>EPA R User Group</a:t>
            </a:r>
          </a:p>
          <a:p>
            <a:pPr lvl="2"/>
            <a:r>
              <a:rPr sz="1800" dirty="0"/>
              <a:t>Monthly </a:t>
            </a:r>
            <a:r>
              <a:rPr lang="en-US" sz="1800" dirty="0"/>
              <a:t>m</a:t>
            </a:r>
            <a:r>
              <a:rPr sz="1800" dirty="0"/>
              <a:t>eetings</a:t>
            </a:r>
            <a:r>
              <a:rPr lang="en-US" sz="1800" dirty="0"/>
              <a:t>, f</a:t>
            </a:r>
            <a:r>
              <a:rPr sz="1800" dirty="0"/>
              <a:t>ace to face meeting</a:t>
            </a:r>
            <a:r>
              <a:rPr lang="en-US" sz="1800" dirty="0"/>
              <a:t>s, webinars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EDCF93-1AF8-4E11-ADA2-49244DFF2E28}"/>
              </a:ext>
            </a:extLst>
          </p:cNvPr>
          <p:cNvSpPr txBox="1">
            <a:spLocks/>
          </p:cNvSpPr>
          <p:nvPr/>
        </p:nvSpPr>
        <p:spPr>
          <a:xfrm>
            <a:off x="4391758" y="777387"/>
            <a:ext cx="4378569" cy="214092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000" dirty="0" err="1"/>
              <a:t>learnr</a:t>
            </a:r>
            <a:r>
              <a:rPr lang="en-US" sz="2000" dirty="0"/>
              <a:t>: </a:t>
            </a:r>
          </a:p>
          <a:p>
            <a:pPr lvl="2"/>
            <a:r>
              <a:rPr lang="en-US" sz="1600" dirty="0">
                <a:hlinkClick r:id="rId3"/>
              </a:rPr>
              <a:t>https://rstudio.github.io/learnr/</a:t>
            </a:r>
          </a:p>
          <a:p>
            <a:pPr lvl="1"/>
            <a:r>
              <a:rPr lang="en-US" sz="2000" dirty="0"/>
              <a:t>The Carpentries: </a:t>
            </a:r>
          </a:p>
          <a:p>
            <a:pPr lvl="2"/>
            <a:r>
              <a:rPr lang="en-US" sz="1600" dirty="0">
                <a:hlinkClick r:id="rId4"/>
              </a:rPr>
              <a:t>https://carpentries.org/</a:t>
            </a:r>
            <a:endParaRPr lang="en-US" dirty="0">
              <a:hlinkClick r:id="rId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529165-9EAF-4D84-A113-AD7B490C7386}"/>
              </a:ext>
            </a:extLst>
          </p:cNvPr>
          <p:cNvSpPr txBox="1"/>
          <p:nvPr/>
        </p:nvSpPr>
        <p:spPr>
          <a:xfrm>
            <a:off x="910821" y="6550804"/>
            <a:ext cx="4870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Illustration credit: Allison Horst, https://github.com/allisonhorst/stats-illustrations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12759-FFC7-4324-A8FE-B088AA1AF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Who am 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33475"/>
            <a:ext cx="4480560" cy="5002313"/>
          </a:xfrm>
        </p:spPr>
        <p:txBody>
          <a:bodyPr/>
          <a:lstStyle/>
          <a:p>
            <a:pPr lvl="1"/>
            <a:r>
              <a:rPr sz="2000" dirty="0"/>
              <a:t>Landscape ecology</a:t>
            </a:r>
            <a:r>
              <a:rPr lang="en-US" sz="2000" dirty="0"/>
              <a:t>, </a:t>
            </a:r>
            <a:r>
              <a:rPr sz="2000" dirty="0"/>
              <a:t>GIS</a:t>
            </a:r>
            <a:r>
              <a:rPr lang="en-US" sz="2000" dirty="0"/>
              <a:t>, </a:t>
            </a:r>
            <a:r>
              <a:rPr sz="2000" dirty="0"/>
              <a:t>Lakes</a:t>
            </a:r>
            <a:r>
              <a:rPr lang="en-US" sz="2000" dirty="0"/>
              <a:t>, and </a:t>
            </a:r>
            <a:r>
              <a:rPr sz="2000" dirty="0"/>
              <a:t>Data Science</a:t>
            </a:r>
          </a:p>
          <a:p>
            <a:pPr lvl="1"/>
            <a:r>
              <a:rPr sz="2000" dirty="0"/>
              <a:t>US EPA Research Ecologist since ~2006</a:t>
            </a:r>
          </a:p>
          <a:p>
            <a:pPr lvl="1"/>
            <a:r>
              <a:rPr sz="2000" dirty="0"/>
              <a:t>Worked on: Forests, wetlands, gopher tortoise, estuaries, lakes, cyanobacteria, …</a:t>
            </a:r>
          </a:p>
          <a:p>
            <a:pPr lvl="1"/>
            <a:r>
              <a:rPr sz="2000" dirty="0" err="1"/>
              <a:t>useR</a:t>
            </a:r>
            <a:r>
              <a:rPr sz="2000" dirty="0"/>
              <a:t> since 2000 (yikes!)</a:t>
            </a:r>
            <a:endParaRPr lang="en-US" sz="2000" dirty="0"/>
          </a:p>
          <a:p>
            <a:pPr lvl="1"/>
            <a:r>
              <a:rPr lang="en-US" sz="2000" dirty="0"/>
              <a:t>@jhollist, #rstats</a:t>
            </a:r>
            <a:endParaRPr dirty="0"/>
          </a:p>
        </p:txBody>
      </p:sp>
      <p:pic>
        <p:nvPicPr>
          <p:cNvPr id="2" name="Picture 1" descr="figures/jeff_torqeedo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0" y="857561"/>
            <a:ext cx="3860800" cy="514287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F11EC8-CB4D-4C49-8979-EDE2D3032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87B4EC6-787F-4040-9699-1C219D729A38}"/>
              </a:ext>
            </a:extLst>
          </p:cNvPr>
          <p:cNvGrpSpPr/>
          <p:nvPr/>
        </p:nvGrpSpPr>
        <p:grpSpPr>
          <a:xfrm>
            <a:off x="700778" y="381891"/>
            <a:ext cx="7742444" cy="5973695"/>
            <a:chOff x="700778" y="381891"/>
            <a:chExt cx="7742444" cy="5973695"/>
          </a:xfrm>
        </p:grpSpPr>
        <p:pic>
          <p:nvPicPr>
            <p:cNvPr id="5" name="Picture 4" descr="A picture containing shape&#10;&#10;Description automatically generated">
              <a:extLst>
                <a:ext uri="{FF2B5EF4-FFF2-40B4-BE49-F238E27FC236}">
                  <a16:creationId xmlns:a16="http://schemas.microsoft.com/office/drawing/2014/main" id="{B545E94C-1594-4BB3-82CD-7E0F131F17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0778" y="381891"/>
              <a:ext cx="7742444" cy="597369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77A9F3-6B77-457E-8B89-4521B88735C6}"/>
                </a:ext>
              </a:extLst>
            </p:cNvPr>
            <p:cNvSpPr txBox="1"/>
            <p:nvPr/>
          </p:nvSpPr>
          <p:spPr>
            <a:xfrm>
              <a:off x="1259645" y="5554046"/>
              <a:ext cx="48702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Illustration credit: Allison Horst, https://github.com/allisonhorst/stats-illustrations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Questions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A936AD-9726-4E54-A37B-55198E38F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What is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50327"/>
            <a:ext cx="4480560" cy="5002313"/>
          </a:xfrm>
        </p:spPr>
        <p:txBody>
          <a:bodyPr/>
          <a:lstStyle/>
          <a:p>
            <a:pPr lvl="1"/>
            <a:r>
              <a:rPr sz="2000" dirty="0"/>
              <a:t>“Free software environment for statistical computing and graphics”</a:t>
            </a:r>
            <a:endParaRPr lang="en-US" sz="2000" dirty="0"/>
          </a:p>
          <a:p>
            <a:pPr lvl="1"/>
            <a:r>
              <a:rPr lang="en-US" sz="2000" dirty="0"/>
              <a:t>Ross Ihaka and Robert Gentleman</a:t>
            </a:r>
            <a:endParaRPr sz="2000" dirty="0"/>
          </a:p>
          <a:p>
            <a:pPr lvl="1"/>
            <a:r>
              <a:rPr sz="2000" dirty="0"/>
              <a:t>Dialect of the S language</a:t>
            </a:r>
          </a:p>
          <a:p>
            <a:pPr lvl="1"/>
            <a:r>
              <a:rPr lang="en-US" sz="2000" dirty="0"/>
              <a:t>R’s f</a:t>
            </a:r>
            <a:r>
              <a:rPr sz="2000" dirty="0"/>
              <a:t>irst </a:t>
            </a:r>
            <a:r>
              <a:rPr lang="en-US" sz="2000" dirty="0"/>
              <a:t>r</a:t>
            </a:r>
            <a:r>
              <a:rPr sz="2000" dirty="0"/>
              <a:t>elease</a:t>
            </a:r>
            <a:r>
              <a:rPr lang="en-US" sz="2000" dirty="0"/>
              <a:t>: </a:t>
            </a:r>
            <a:r>
              <a:rPr sz="2000" dirty="0"/>
              <a:t>1993</a:t>
            </a:r>
            <a:endParaRPr lang="en-US" sz="2000" dirty="0"/>
          </a:p>
          <a:p>
            <a:pPr lvl="1"/>
            <a:r>
              <a:rPr lang="en-US" sz="2000" dirty="0"/>
              <a:t>V</a:t>
            </a:r>
            <a:r>
              <a:rPr sz="2000" dirty="0"/>
              <a:t>ersion 1.0</a:t>
            </a:r>
            <a:r>
              <a:rPr lang="en-US" sz="2000" dirty="0"/>
              <a:t>:</a:t>
            </a:r>
            <a:r>
              <a:rPr sz="2000" dirty="0"/>
              <a:t> 2000</a:t>
            </a:r>
          </a:p>
          <a:p>
            <a:pPr lvl="1"/>
            <a:r>
              <a:rPr sz="2000" dirty="0"/>
              <a:t>Current version 4.0.4</a:t>
            </a:r>
            <a:r>
              <a:rPr lang="en-US" sz="2000" dirty="0"/>
              <a:t>, </a:t>
            </a:r>
            <a:r>
              <a:rPr sz="2000" dirty="0"/>
              <a:t>Feb 2021.</a:t>
            </a:r>
            <a:endParaRPr lang="en-US" sz="2000" dirty="0"/>
          </a:p>
          <a:p>
            <a:pPr lvl="2"/>
            <a:r>
              <a:rPr lang="en-US" sz="1800" dirty="0"/>
              <a:t>aka “Lost Library Book”</a:t>
            </a:r>
            <a:endParaRPr sz="1800" dirty="0"/>
          </a:p>
          <a:p>
            <a:pPr lvl="1"/>
            <a:r>
              <a:rPr lang="en-US" sz="2000" dirty="0"/>
              <a:t>Excels at statistics and visualization</a:t>
            </a:r>
          </a:p>
          <a:p>
            <a:pPr lvl="1"/>
            <a:r>
              <a:rPr sz="2000" dirty="0"/>
              <a:t>Fully functional, general purpose programming language</a:t>
            </a:r>
          </a:p>
          <a:p>
            <a:pPr lvl="1"/>
            <a:r>
              <a:rPr sz="2000" dirty="0"/>
              <a:t>Why is it called “R”?</a:t>
            </a:r>
          </a:p>
        </p:txBody>
      </p:sp>
      <p:pic>
        <p:nvPicPr>
          <p:cNvPr id="2" name="Picture 1" descr="https://www.r-project.org/logo/Rlogo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F7858-6C2B-4012-8527-D61500314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Why use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59119"/>
            <a:ext cx="4480560" cy="5002313"/>
          </a:xfrm>
        </p:spPr>
        <p:txBody>
          <a:bodyPr/>
          <a:lstStyle/>
          <a:p>
            <a:pPr lvl="1"/>
            <a:r>
              <a:rPr sz="2000" dirty="0"/>
              <a:t>Free!</a:t>
            </a:r>
          </a:p>
          <a:p>
            <a:pPr lvl="1"/>
            <a:r>
              <a:rPr sz="2000" dirty="0"/>
              <a:t>Statistics and Graphics</a:t>
            </a:r>
          </a:p>
          <a:p>
            <a:pPr lvl="1"/>
            <a:r>
              <a:rPr sz="2000" dirty="0"/>
              <a:t>GIS/Spatial</a:t>
            </a:r>
          </a:p>
          <a:p>
            <a:pPr lvl="1"/>
            <a:r>
              <a:rPr sz="2000" dirty="0"/>
              <a:t>Writing Papers</a:t>
            </a:r>
          </a:p>
          <a:p>
            <a:pPr lvl="1"/>
            <a:r>
              <a:rPr sz="2000" dirty="0"/>
              <a:t>Presentations (like this one)</a:t>
            </a:r>
          </a:p>
          <a:p>
            <a:pPr lvl="1"/>
            <a:r>
              <a:rPr lang="en-US" sz="2000" dirty="0"/>
              <a:t>Programming</a:t>
            </a:r>
          </a:p>
          <a:p>
            <a:pPr lvl="1"/>
            <a:r>
              <a:rPr sz="2000" dirty="0"/>
              <a:t>Develop new tools</a:t>
            </a:r>
          </a:p>
          <a:p>
            <a:pPr lvl="1"/>
            <a:r>
              <a:rPr sz="2000" dirty="0"/>
              <a:t>Reproducibility</a:t>
            </a:r>
          </a:p>
          <a:p>
            <a:pPr lvl="1"/>
            <a:r>
              <a:rPr sz="2000" dirty="0"/>
              <a:t>Open Science</a:t>
            </a:r>
            <a:endParaRPr dirty="0"/>
          </a:p>
        </p:txBody>
      </p:sp>
      <p:pic>
        <p:nvPicPr>
          <p:cNvPr id="2" name="Picture 1" descr="figures/stata_mask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0" y="1159119"/>
            <a:ext cx="4327876" cy="375627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0C37F5-7313-445E-8E0A-8B1FC972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R vs. Python</a:t>
            </a:r>
          </a:p>
        </p:txBody>
      </p:sp>
      <p:pic>
        <p:nvPicPr>
          <p:cNvPr id="3" name="Picture 1" descr="figures/r_v_python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981200"/>
            <a:ext cx="8229600" cy="347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72CE8-7E2C-4710-9CAF-72857F281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t>R </a:t>
            </a:r>
            <a:r>
              <a:rPr strike="sngStrike"/>
              <a:t>vs.</a:t>
            </a:r>
            <a:r>
              <a:t> &amp; Python</a:t>
            </a:r>
          </a:p>
        </p:txBody>
      </p:sp>
      <p:pic>
        <p:nvPicPr>
          <p:cNvPr id="3" name="Picture 1" descr="figures/r_and_python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75960" y="1319822"/>
            <a:ext cx="5167923" cy="3868882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6C2FF1-F239-4088-A90F-2D7EBC3F33F4}"/>
              </a:ext>
            </a:extLst>
          </p:cNvPr>
          <p:cNvSpPr/>
          <p:nvPr/>
        </p:nvSpPr>
        <p:spPr>
          <a:xfrm>
            <a:off x="0" y="5432530"/>
            <a:ext cx="9143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 - RStudio Panel discussion from yesterday: </a:t>
            </a:r>
            <a:r>
              <a:rPr lang="en-US" dirty="0">
                <a:hlinkClick r:id="rId3"/>
              </a:rPr>
              <a:t>https://www.youtube.com/watch?v=6mp-BWPnqK4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E9C54-CCA5-4A3C-948E-B84A7531DF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R at EPA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177875"/>
            <a:ext cx="4480560" cy="5002313"/>
          </a:xfrm>
        </p:spPr>
        <p:txBody>
          <a:bodyPr/>
          <a:lstStyle/>
          <a:p>
            <a:pPr lvl="1"/>
            <a:r>
              <a:rPr sz="2000" dirty="0"/>
              <a:t>Large and active community</a:t>
            </a:r>
          </a:p>
          <a:p>
            <a:pPr lvl="1"/>
            <a:r>
              <a:rPr sz="2000" dirty="0"/>
              <a:t>J</a:t>
            </a:r>
            <a:r>
              <a:rPr lang="en-US" sz="2000" dirty="0"/>
              <a:t>uly</a:t>
            </a:r>
            <a:r>
              <a:rPr sz="2000" dirty="0"/>
              <a:t> 20</a:t>
            </a:r>
            <a:r>
              <a:rPr lang="en-US" sz="2000" dirty="0"/>
              <a:t>20:</a:t>
            </a:r>
            <a:r>
              <a:rPr sz="2000" dirty="0"/>
              <a:t> </a:t>
            </a:r>
            <a:r>
              <a:rPr lang="en-US" sz="2000" dirty="0"/>
              <a:t>1142 installs</a:t>
            </a:r>
          </a:p>
          <a:p>
            <a:pPr lvl="2"/>
            <a:r>
              <a:rPr sz="1600" dirty="0"/>
              <a:t>HQ offices only</a:t>
            </a:r>
          </a:p>
          <a:p>
            <a:pPr lvl="1"/>
            <a:r>
              <a:rPr sz="2000" dirty="0">
                <a:hlinkClick r:id="rId2"/>
              </a:rPr>
              <a:t>R Users Group</a:t>
            </a:r>
          </a:p>
          <a:p>
            <a:pPr lvl="2"/>
            <a:r>
              <a:rPr lang="en-US" sz="1800" dirty="0"/>
              <a:t>Started ~2013/2014</a:t>
            </a:r>
          </a:p>
          <a:p>
            <a:pPr lvl="2"/>
            <a:r>
              <a:rPr lang="en-US" sz="1800" dirty="0"/>
              <a:t>C</a:t>
            </a:r>
            <a:r>
              <a:rPr sz="1800" dirty="0"/>
              <a:t>hannel in Data Science team</a:t>
            </a:r>
          </a:p>
          <a:p>
            <a:pPr lvl="2"/>
            <a:r>
              <a:rPr sz="1800" dirty="0" err="1"/>
              <a:t>Sharepoint</a:t>
            </a:r>
            <a:r>
              <a:rPr sz="1800" dirty="0"/>
              <a:t> (legacy)</a:t>
            </a:r>
          </a:p>
          <a:p>
            <a:pPr lvl="2"/>
            <a:r>
              <a:rPr sz="1800" dirty="0"/>
              <a:t>Monthly meetings</a:t>
            </a:r>
            <a:endParaRPr lang="en-US" sz="1800" dirty="0"/>
          </a:p>
          <a:p>
            <a:pPr lvl="2"/>
            <a:r>
              <a:rPr lang="en-US" sz="1800" dirty="0"/>
              <a:t>Bi-annual face to face</a:t>
            </a:r>
            <a:endParaRPr sz="1800" dirty="0"/>
          </a:p>
          <a:p>
            <a:pPr lvl="1"/>
            <a:r>
              <a:rPr sz="2000" dirty="0"/>
              <a:t>Installation (for HQ Offices, regions are Ad hoc)</a:t>
            </a:r>
          </a:p>
          <a:p>
            <a:pPr lvl="2"/>
            <a:r>
              <a:rPr sz="1800" dirty="0"/>
              <a:t>R</a:t>
            </a:r>
          </a:p>
          <a:p>
            <a:pPr lvl="2"/>
            <a:r>
              <a:rPr sz="1800" dirty="0"/>
              <a:t>RStudio</a:t>
            </a:r>
          </a:p>
          <a:p>
            <a:pPr lvl="2"/>
            <a:r>
              <a:rPr sz="1800" dirty="0" err="1"/>
              <a:t>Rtools</a:t>
            </a:r>
            <a:r>
              <a:rPr sz="1800" dirty="0"/>
              <a:t> (required build tools for Windows)</a:t>
            </a:r>
            <a:endParaRPr dirty="0"/>
          </a:p>
        </p:txBody>
      </p:sp>
      <p:pic>
        <p:nvPicPr>
          <p:cNvPr id="2" name="Picture 1" descr="figures/r_and_epa.jp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251959" y="2354382"/>
            <a:ext cx="4473997" cy="185713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8FC2C-B9DE-47E1-AB51-B3C18806A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36680-ED41-401A-A972-22AB84BA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A9E8DA6-54A0-4E67-B4EF-E0EEB7B06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0191" y="3187526"/>
            <a:ext cx="4323618" cy="482948"/>
          </a:xfrm>
        </p:spPr>
        <p:txBody>
          <a:bodyPr>
            <a:noAutofit/>
          </a:bodyPr>
          <a:lstStyle/>
          <a:p>
            <a:r>
              <a:rPr lang="en-US" sz="3600" dirty="0"/>
              <a:t>One Minute Demos</a:t>
            </a:r>
          </a:p>
        </p:txBody>
      </p:sp>
    </p:spTree>
    <p:extLst>
      <p:ext uri="{BB962C8B-B14F-4D97-AF65-F5344CB8AC3E}">
        <p14:creationId xmlns:p14="http://schemas.microsoft.com/office/powerpoint/2010/main" val="142172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marL="0" lvl="0" indent="0">
              <a:buNone/>
            </a:pPr>
            <a:r>
              <a:rPr dirty="0"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31720" y="1063137"/>
            <a:ext cx="4480560" cy="2102094"/>
          </a:xfrm>
        </p:spPr>
        <p:txBody>
          <a:bodyPr/>
          <a:lstStyle/>
          <a:p>
            <a:pPr lvl="1"/>
            <a:r>
              <a:rPr sz="2000" dirty="0"/>
              <a:t>Integrated Development Environment</a:t>
            </a:r>
          </a:p>
          <a:p>
            <a:pPr lvl="1"/>
            <a:r>
              <a:rPr sz="2000" dirty="0"/>
              <a:t>Also a company that supports the R community</a:t>
            </a:r>
          </a:p>
          <a:p>
            <a:pPr lvl="1"/>
            <a:r>
              <a:rPr sz="2000" dirty="0"/>
              <a:t>RStudio 1-minute Demo</a:t>
            </a:r>
          </a:p>
        </p:txBody>
      </p:sp>
      <p:pic>
        <p:nvPicPr>
          <p:cNvPr id="2" name="Picture 1" descr="figures/rstudio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55271" y="2934044"/>
            <a:ext cx="6833458" cy="3696084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92C19-193F-4A6C-9E26-625D0914C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</TotalTime>
  <Words>1199</Words>
  <Application>Microsoft Office PowerPoint</Application>
  <PresentationFormat>On-screen Show (4:3)</PresentationFormat>
  <Paragraphs>153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Arial Narrow</vt:lpstr>
      <vt:lpstr>Arial Nova Light</vt:lpstr>
      <vt:lpstr>Calibri</vt:lpstr>
      <vt:lpstr>Courier</vt:lpstr>
      <vt:lpstr>Times</vt:lpstr>
      <vt:lpstr>Times New Roman</vt:lpstr>
      <vt:lpstr>Office Theme</vt:lpstr>
      <vt:lpstr>Introduction To R</vt:lpstr>
      <vt:lpstr>Who am I?</vt:lpstr>
      <vt:lpstr>What is R?</vt:lpstr>
      <vt:lpstr>Why use R?</vt:lpstr>
      <vt:lpstr>R vs. Python</vt:lpstr>
      <vt:lpstr>R vs. &amp; Python</vt:lpstr>
      <vt:lpstr>R at EPA</vt:lpstr>
      <vt:lpstr>One Minute Demos</vt:lpstr>
      <vt:lpstr>RStudio</vt:lpstr>
      <vt:lpstr>Base R</vt:lpstr>
      <vt:lpstr>Extending Base R: Packages</vt:lpstr>
      <vt:lpstr>What can you do with R?</vt:lpstr>
      <vt:lpstr>Offbeat 1 minute demo</vt:lpstr>
      <vt:lpstr>Statistics 1 minute demo</vt:lpstr>
      <vt:lpstr>Visualization 1 minute demo</vt:lpstr>
      <vt:lpstr>Geospatial 1 minute demo</vt:lpstr>
      <vt:lpstr>Documents 1 minute demo</vt:lpstr>
      <vt:lpstr>Web 1 minute demo</vt:lpstr>
      <vt:lpstr>Learn More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Jeff Hollister, ORD/CEMM/ACESD</dc:creator>
  <cp:keywords/>
  <cp:lastModifiedBy>Hollister, Jeff</cp:lastModifiedBy>
  <cp:revision>8</cp:revision>
  <dcterms:created xsi:type="dcterms:W3CDTF">2021-02-24T01:09:52Z</dcterms:created>
  <dcterms:modified xsi:type="dcterms:W3CDTF">2021-02-24T16:31:33Z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/>
  </property>
  <property fmtid="{D5CDD505-2E9C-101B-9397-08002B2CF9AE}" pid="3" name="output">
    <vt:lpwstr/>
  </property>
  <property fmtid="{D5CDD505-2E9C-101B-9397-08002B2CF9AE}" pid="4" name="subtitle">
    <vt:lpwstr>EPA’s Emerging Leaders Network 2021-02-24</vt:lpwstr>
  </property>
</Properties>
</file>